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8" r:id="rId2"/>
  </p:sldMasterIdLst>
  <p:notesMasterIdLst>
    <p:notesMasterId r:id="rId25"/>
  </p:notesMasterIdLst>
  <p:sldIdLst>
    <p:sldId id="280"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Garamond" panose="02020404030301010803" pitchFamily="18" charset="0"/>
      <p:regular r:id="rId32"/>
      <p:bold r:id="rId33"/>
      <p:italic r:id="rId34"/>
      <p:boldItalic r:id="rId35"/>
    </p:embeddedFont>
    <p:embeddedFont>
      <p:font typeface="Proxima Nova"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0" roundtripDataSignature="AMtx7mjUKC77E3e8+pRS4BOqY/Ly8CzLv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font" Target="fonts/font14.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9.fntdata"/><Relationship Id="rId42"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font" Target="fonts/font12.fntdata"/><Relationship Id="rId40" Type="http://customschemas.google.com/relationships/presentationmetadata" Target="meta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heme" Target="theme/theme1.xml"/></Relationships>
</file>

<file path=ppt/media/image1.jpg>
</file>

<file path=ppt/media/image10.png>
</file>

<file path=ppt/media/image11.png>
</file>

<file path=ppt/media/image12.jpg>
</file>

<file path=ppt/media/image13.jpg>
</file>

<file path=ppt/media/image14.jpg>
</file>

<file path=ppt/media/image15.png>
</file>

<file path=ppt/media/image16.jpeg>
</file>

<file path=ppt/media/image2.pn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830001DC-4322-4B0E-8FA1-9E5B002B43AE}" type="slidenum">
              <a:rPr kumimoji="0" lang="en-US" altLang="en-US" sz="1200" b="1"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1</a:t>
            </a:fld>
            <a:endParaRPr kumimoji="0" lang="en-US" altLang="en-US" sz="1200" b="1"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8422570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8" name="Google Shape;20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4" name="Google Shape;234;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2" name="Google Shape;242;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6" name="Google Shape;25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76" name="Google Shape;276;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9" name="Google Shape;289;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5" name="Google Shape;295;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cxnSp>
        <p:nvCxnSpPr>
          <p:cNvPr id="25" name="Google Shape;25;p26"/>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
        <p:nvSpPr>
          <p:cNvPr id="26" name="Google Shape;26;p26"/>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6"/>
          <p:cNvSpPr txBox="1">
            <a:spLocks noGrp="1"/>
          </p:cNvSpPr>
          <p:nvPr>
            <p:ph type="body" idx="1"/>
          </p:nvPr>
        </p:nvSpPr>
        <p:spPr>
          <a:xfrm>
            <a:off x="1295401" y="2556932"/>
            <a:ext cx="9601196" cy="3318936"/>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28" name="Google Shape;28;p26"/>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26"/>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26"/>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8"/>
        <p:cNvGrpSpPr/>
        <p:nvPr/>
      </p:nvGrpSpPr>
      <p:grpSpPr>
        <a:xfrm>
          <a:off x="0" y="0"/>
          <a:ext cx="0" cy="0"/>
          <a:chOff x="0" y="0"/>
          <a:chExt cx="0" cy="0"/>
        </a:xfrm>
      </p:grpSpPr>
      <p:sp>
        <p:nvSpPr>
          <p:cNvPr id="89" name="Google Shape;89;p35"/>
          <p:cNvSpPr txBox="1">
            <a:spLocks noGrp="1"/>
          </p:cNvSpPr>
          <p:nvPr>
            <p:ph type="title"/>
          </p:nvPr>
        </p:nvSpPr>
        <p:spPr>
          <a:xfrm>
            <a:off x="1303868" y="982132"/>
            <a:ext cx="9592732" cy="29548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3200"/>
              <a:buFont typeface="Garamond"/>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5"/>
          <p:cNvSpPr txBox="1">
            <a:spLocks noGrp="1"/>
          </p:cNvSpPr>
          <p:nvPr>
            <p:ph type="body" idx="1"/>
          </p:nvPr>
        </p:nvSpPr>
        <p:spPr>
          <a:xfrm>
            <a:off x="1303868" y="4343399"/>
            <a:ext cx="9592732" cy="1532467"/>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300"/>
              <a:buNone/>
              <a:defRPr sz="20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91" name="Google Shape;91;p35"/>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35"/>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35"/>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94" name="Google Shape;94;p35"/>
          <p:cNvCxnSpPr/>
          <p:nvPr/>
        </p:nvCxnSpPr>
        <p:spPr>
          <a:xfrm>
            <a:off x="1396169" y="4140199"/>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5"/>
        <p:cNvGrpSpPr/>
        <p:nvPr/>
      </p:nvGrpSpPr>
      <p:grpSpPr>
        <a:xfrm>
          <a:off x="0" y="0"/>
          <a:ext cx="0" cy="0"/>
          <a:chOff x="0" y="0"/>
          <a:chExt cx="0" cy="0"/>
        </a:xfrm>
      </p:grpSpPr>
      <p:sp>
        <p:nvSpPr>
          <p:cNvPr id="96" name="Google Shape;96;p36"/>
          <p:cNvSpPr txBox="1">
            <a:spLocks noGrp="1"/>
          </p:cNvSpPr>
          <p:nvPr>
            <p:ph type="title"/>
          </p:nvPr>
        </p:nvSpPr>
        <p:spPr>
          <a:xfrm>
            <a:off x="1446213" y="982132"/>
            <a:ext cx="9296398" cy="23706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Garamond"/>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36"/>
          <p:cNvSpPr txBox="1">
            <a:spLocks noGrp="1"/>
          </p:cNvSpPr>
          <p:nvPr>
            <p:ph type="body" idx="1"/>
          </p:nvPr>
        </p:nvSpPr>
        <p:spPr>
          <a:xfrm>
            <a:off x="1674812" y="3352800"/>
            <a:ext cx="8839202" cy="584200"/>
          </a:xfrm>
          <a:prstGeom prst="rect">
            <a:avLst/>
          </a:prstGeom>
          <a:noFill/>
          <a:ln>
            <a:noFill/>
          </a:ln>
        </p:spPr>
        <p:txBody>
          <a:bodyPr spcFirstLastPara="1" wrap="square" lIns="91425" tIns="45700" rIns="91425" bIns="45700" anchor="ctr" anchorCtr="0">
            <a:normAutofit/>
          </a:bodyPr>
          <a:lstStyle>
            <a:lvl1pPr marL="457200" lvl="0" indent="-228600" algn="r">
              <a:spcBef>
                <a:spcPts val="400"/>
              </a:spcBef>
              <a:spcAft>
                <a:spcPts val="0"/>
              </a:spcAft>
              <a:buSzPts val="2300"/>
              <a:buFont typeface="Garamond"/>
              <a:buNone/>
              <a:defRPr sz="2000"/>
            </a:lvl1pPr>
            <a:lvl2pPr marL="914400" lvl="1" indent="-228600" algn="l">
              <a:spcBef>
                <a:spcPts val="600"/>
              </a:spcBef>
              <a:spcAft>
                <a:spcPts val="0"/>
              </a:spcAft>
              <a:buSzPts val="2300"/>
              <a:buFont typeface="Garamond"/>
              <a:buNone/>
              <a:defRPr/>
            </a:lvl2pPr>
            <a:lvl3pPr marL="1371600" lvl="2" indent="-228600" algn="l">
              <a:spcBef>
                <a:spcPts val="600"/>
              </a:spcBef>
              <a:spcAft>
                <a:spcPts val="0"/>
              </a:spcAft>
              <a:buSzPts val="2070"/>
              <a:buFont typeface="Garamond"/>
              <a:buNone/>
              <a:defRPr/>
            </a:lvl3pPr>
            <a:lvl4pPr marL="1828800" lvl="3" indent="-228600" algn="l">
              <a:spcBef>
                <a:spcPts val="600"/>
              </a:spcBef>
              <a:spcAft>
                <a:spcPts val="0"/>
              </a:spcAft>
              <a:buSzPts val="1840"/>
              <a:buFont typeface="Garamond"/>
              <a:buNone/>
              <a:defRPr/>
            </a:lvl4pPr>
            <a:lvl5pPr marL="2286000" lvl="4" indent="-228600" algn="l">
              <a:spcBef>
                <a:spcPts val="600"/>
              </a:spcBef>
              <a:spcAft>
                <a:spcPts val="0"/>
              </a:spcAft>
              <a:buSzPts val="1610"/>
              <a:buFont typeface="Garamond"/>
              <a:buNone/>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98" name="Google Shape;98;p36"/>
          <p:cNvSpPr txBox="1">
            <a:spLocks noGrp="1"/>
          </p:cNvSpPr>
          <p:nvPr>
            <p:ph type="body" idx="2"/>
          </p:nvPr>
        </p:nvSpPr>
        <p:spPr>
          <a:xfrm>
            <a:off x="1295401" y="4343399"/>
            <a:ext cx="9609666" cy="1532467"/>
          </a:xfrm>
          <a:prstGeom prst="rect">
            <a:avLst/>
          </a:prstGeom>
          <a:noFill/>
          <a:ln>
            <a:noFill/>
          </a:ln>
        </p:spPr>
        <p:txBody>
          <a:bodyPr spcFirstLastPara="1" wrap="square" lIns="91425" tIns="45700" rIns="91425" bIns="45700" anchor="ctr" anchorCtr="0">
            <a:normAutofit/>
          </a:bodyPr>
          <a:lstStyle>
            <a:lvl1pPr marL="457200" lvl="0" indent="-228600" algn="ctr">
              <a:spcBef>
                <a:spcPts val="400"/>
              </a:spcBef>
              <a:spcAft>
                <a:spcPts val="0"/>
              </a:spcAft>
              <a:buSzPts val="2300"/>
              <a:buNone/>
              <a:defRPr sz="20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99" name="Google Shape;99;p36"/>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36"/>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36"/>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02" name="Google Shape;102;p36"/>
          <p:cNvSpPr txBox="1"/>
          <p:nvPr/>
        </p:nvSpPr>
        <p:spPr>
          <a:xfrm>
            <a:off x="862013" y="87996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dk1"/>
                </a:solidFill>
                <a:latin typeface="Garamond"/>
                <a:ea typeface="Garamond"/>
                <a:cs typeface="Garamond"/>
                <a:sym typeface="Garamond"/>
              </a:rPr>
              <a:t>“</a:t>
            </a:r>
            <a:endParaRPr/>
          </a:p>
        </p:txBody>
      </p:sp>
      <p:sp>
        <p:nvSpPr>
          <p:cNvPr id="103" name="Google Shape;103;p36"/>
          <p:cNvSpPr txBox="1"/>
          <p:nvPr/>
        </p:nvSpPr>
        <p:spPr>
          <a:xfrm>
            <a:off x="10600267" y="2827870"/>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8000">
                <a:solidFill>
                  <a:schemeClr val="dk1"/>
                </a:solidFill>
                <a:latin typeface="Garamond"/>
                <a:ea typeface="Garamond"/>
                <a:cs typeface="Garamond"/>
                <a:sym typeface="Garamond"/>
              </a:rPr>
              <a:t>”</a:t>
            </a:r>
            <a:endParaRPr/>
          </a:p>
        </p:txBody>
      </p:sp>
      <p:cxnSp>
        <p:nvCxnSpPr>
          <p:cNvPr id="104" name="Google Shape;104;p36"/>
          <p:cNvCxnSpPr/>
          <p:nvPr/>
        </p:nvCxnSpPr>
        <p:spPr>
          <a:xfrm>
            <a:off x="1396169" y="4140199"/>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5"/>
        <p:cNvGrpSpPr/>
        <p:nvPr/>
      </p:nvGrpSpPr>
      <p:grpSpPr>
        <a:xfrm>
          <a:off x="0" y="0"/>
          <a:ext cx="0" cy="0"/>
          <a:chOff x="0" y="0"/>
          <a:chExt cx="0" cy="0"/>
        </a:xfrm>
      </p:grpSpPr>
      <p:sp>
        <p:nvSpPr>
          <p:cNvPr id="106" name="Google Shape;106;p37"/>
          <p:cNvSpPr txBox="1">
            <a:spLocks noGrp="1"/>
          </p:cNvSpPr>
          <p:nvPr>
            <p:ph type="title"/>
          </p:nvPr>
        </p:nvSpPr>
        <p:spPr>
          <a:xfrm>
            <a:off x="1295402" y="3308581"/>
            <a:ext cx="9609668" cy="1468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262626"/>
              </a:buClr>
              <a:buSzPts val="3200"/>
              <a:buFont typeface="Garamond"/>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37"/>
          <p:cNvSpPr txBox="1">
            <a:spLocks noGrp="1"/>
          </p:cNvSpPr>
          <p:nvPr>
            <p:ph type="body" idx="1"/>
          </p:nvPr>
        </p:nvSpPr>
        <p:spPr>
          <a:xfrm>
            <a:off x="1295401" y="4777381"/>
            <a:ext cx="960966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400"/>
              </a:spcBef>
              <a:spcAft>
                <a:spcPts val="0"/>
              </a:spcAft>
              <a:buSzPts val="2300"/>
              <a:buNone/>
              <a:defRPr sz="20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08" name="Google Shape;108;p37"/>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37"/>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37"/>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11"/>
        <p:cNvGrpSpPr/>
        <p:nvPr/>
      </p:nvGrpSpPr>
      <p:grpSpPr>
        <a:xfrm>
          <a:off x="0" y="0"/>
          <a:ext cx="0" cy="0"/>
          <a:chOff x="0" y="0"/>
          <a:chExt cx="0" cy="0"/>
        </a:xfrm>
      </p:grpSpPr>
      <p:sp>
        <p:nvSpPr>
          <p:cNvPr id="112" name="Google Shape;112;p38"/>
          <p:cNvSpPr txBox="1">
            <a:spLocks noGrp="1"/>
          </p:cNvSpPr>
          <p:nvPr>
            <p:ph type="title"/>
          </p:nvPr>
        </p:nvSpPr>
        <p:spPr>
          <a:xfrm>
            <a:off x="1446213" y="982132"/>
            <a:ext cx="9296398" cy="22436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3200"/>
              <a:buFont typeface="Garamond"/>
              <a:buNone/>
              <a:defRPr sz="3200" b="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38"/>
          <p:cNvSpPr txBox="1">
            <a:spLocks noGrp="1"/>
          </p:cNvSpPr>
          <p:nvPr>
            <p:ph type="body" idx="1"/>
          </p:nvPr>
        </p:nvSpPr>
        <p:spPr>
          <a:xfrm>
            <a:off x="1295401" y="3639312"/>
            <a:ext cx="9609668" cy="886968"/>
          </a:xfrm>
          <a:prstGeom prst="rect">
            <a:avLst/>
          </a:prstGeom>
          <a:noFill/>
          <a:ln>
            <a:noFill/>
          </a:ln>
        </p:spPr>
        <p:txBody>
          <a:bodyPr spcFirstLastPara="1" wrap="square" lIns="91425" tIns="45700" rIns="91425" bIns="45700" anchor="b" anchorCtr="0">
            <a:normAutofit/>
          </a:bodyPr>
          <a:lstStyle>
            <a:lvl1pPr marL="457200" lvl="0" indent="-228600" algn="l">
              <a:spcBef>
                <a:spcPts val="0"/>
              </a:spcBef>
              <a:spcAft>
                <a:spcPts val="0"/>
              </a:spcAft>
              <a:buSzPts val="2760"/>
              <a:buNone/>
              <a:defRPr sz="24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14" name="Google Shape;114;p38"/>
          <p:cNvSpPr txBox="1">
            <a:spLocks noGrp="1"/>
          </p:cNvSpPr>
          <p:nvPr>
            <p:ph type="body" idx="2"/>
          </p:nvPr>
        </p:nvSpPr>
        <p:spPr>
          <a:xfrm>
            <a:off x="1295401" y="4529667"/>
            <a:ext cx="9609668" cy="1346200"/>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2070"/>
              <a:buNone/>
              <a:defRPr sz="18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15" name="Google Shape;115;p38"/>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38"/>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38"/>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18" name="Google Shape;118;p38"/>
          <p:cNvSpPr txBox="1"/>
          <p:nvPr/>
        </p:nvSpPr>
        <p:spPr>
          <a:xfrm>
            <a:off x="862013" y="879961"/>
            <a:ext cx="609600" cy="584776"/>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8000">
                <a:solidFill>
                  <a:schemeClr val="dk1"/>
                </a:solidFill>
                <a:latin typeface="Garamond"/>
                <a:ea typeface="Garamond"/>
                <a:cs typeface="Garamond"/>
                <a:sym typeface="Garamond"/>
              </a:rPr>
              <a:t>“</a:t>
            </a:r>
            <a:endParaRPr/>
          </a:p>
        </p:txBody>
      </p:sp>
      <p:sp>
        <p:nvSpPr>
          <p:cNvPr id="119" name="Google Shape;119;p38"/>
          <p:cNvSpPr txBox="1"/>
          <p:nvPr/>
        </p:nvSpPr>
        <p:spPr>
          <a:xfrm>
            <a:off x="10600267" y="2599261"/>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8000">
                <a:solidFill>
                  <a:schemeClr val="dk1"/>
                </a:solidFill>
                <a:latin typeface="Garamond"/>
                <a:ea typeface="Garamond"/>
                <a:cs typeface="Garamond"/>
                <a:sym typeface="Garamond"/>
              </a:rPr>
              <a:t>”</a:t>
            </a:r>
            <a:endParaRPr/>
          </a:p>
        </p:txBody>
      </p:sp>
      <p:cxnSp>
        <p:nvCxnSpPr>
          <p:cNvPr id="120" name="Google Shape;120;p38"/>
          <p:cNvCxnSpPr/>
          <p:nvPr/>
        </p:nvCxnSpPr>
        <p:spPr>
          <a:xfrm>
            <a:off x="1396169" y="3429000"/>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21"/>
        <p:cNvGrpSpPr/>
        <p:nvPr/>
      </p:nvGrpSpPr>
      <p:grpSpPr>
        <a:xfrm>
          <a:off x="0" y="0"/>
          <a:ext cx="0" cy="0"/>
          <a:chOff x="0" y="0"/>
          <a:chExt cx="0" cy="0"/>
        </a:xfrm>
      </p:grpSpPr>
      <p:sp>
        <p:nvSpPr>
          <p:cNvPr id="122" name="Google Shape;122;p39"/>
          <p:cNvSpPr txBox="1">
            <a:spLocks noGrp="1"/>
          </p:cNvSpPr>
          <p:nvPr>
            <p:ph type="title"/>
          </p:nvPr>
        </p:nvSpPr>
        <p:spPr>
          <a:xfrm>
            <a:off x="1295401" y="982132"/>
            <a:ext cx="9609666" cy="2243668"/>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4400"/>
              <a:buFont typeface="Garamond"/>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39"/>
          <p:cNvSpPr txBox="1">
            <a:spLocks noGrp="1"/>
          </p:cNvSpPr>
          <p:nvPr>
            <p:ph type="body" idx="1"/>
          </p:nvPr>
        </p:nvSpPr>
        <p:spPr>
          <a:xfrm>
            <a:off x="1295401" y="3630168"/>
            <a:ext cx="9609668" cy="841248"/>
          </a:xfrm>
          <a:prstGeom prst="rect">
            <a:avLst/>
          </a:prstGeom>
          <a:noFill/>
          <a:ln>
            <a:noFill/>
          </a:ln>
        </p:spPr>
        <p:txBody>
          <a:bodyPr spcFirstLastPara="1" wrap="square" lIns="91425" tIns="45700" rIns="91425" bIns="45700" anchor="b" anchorCtr="0">
            <a:normAutofit/>
          </a:bodyPr>
          <a:lstStyle>
            <a:lvl1pPr marL="457200" lvl="0" indent="-228600" algn="l">
              <a:spcBef>
                <a:spcPts val="0"/>
              </a:spcBef>
              <a:spcAft>
                <a:spcPts val="0"/>
              </a:spcAft>
              <a:buSzPts val="3220"/>
              <a:buNone/>
              <a:defRPr sz="28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24" name="Google Shape;124;p39"/>
          <p:cNvSpPr txBox="1">
            <a:spLocks noGrp="1"/>
          </p:cNvSpPr>
          <p:nvPr>
            <p:ph type="body" idx="2"/>
          </p:nvPr>
        </p:nvSpPr>
        <p:spPr>
          <a:xfrm>
            <a:off x="1295400" y="4470399"/>
            <a:ext cx="9609670" cy="1405467"/>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2070"/>
              <a:buNone/>
              <a:defRPr sz="18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125" name="Google Shape;125;p39"/>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6" name="Google Shape;126;p39"/>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39"/>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28" name="Google Shape;128;p39"/>
          <p:cNvCxnSpPr/>
          <p:nvPr/>
        </p:nvCxnSpPr>
        <p:spPr>
          <a:xfrm>
            <a:off x="1396169" y="3429000"/>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9"/>
        <p:cNvGrpSpPr/>
        <p:nvPr/>
      </p:nvGrpSpPr>
      <p:grpSpPr>
        <a:xfrm>
          <a:off x="0" y="0"/>
          <a:ext cx="0" cy="0"/>
          <a:chOff x="0" y="0"/>
          <a:chExt cx="0" cy="0"/>
        </a:xfrm>
      </p:grpSpPr>
      <p:sp>
        <p:nvSpPr>
          <p:cNvPr id="130" name="Google Shape;130;p40"/>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40"/>
          <p:cNvSpPr txBox="1">
            <a:spLocks noGrp="1"/>
          </p:cNvSpPr>
          <p:nvPr>
            <p:ph type="body" idx="1"/>
          </p:nvPr>
        </p:nvSpPr>
        <p:spPr>
          <a:xfrm rot="5400000">
            <a:off x="4436531" y="-584198"/>
            <a:ext cx="3318936" cy="9601196"/>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132" name="Google Shape;132;p40"/>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40"/>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40"/>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35" name="Google Shape;135;p40"/>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6"/>
        <p:cNvGrpSpPr/>
        <p:nvPr/>
      </p:nvGrpSpPr>
      <p:grpSpPr>
        <a:xfrm>
          <a:off x="0" y="0"/>
          <a:ext cx="0" cy="0"/>
          <a:chOff x="0" y="0"/>
          <a:chExt cx="0" cy="0"/>
        </a:xfrm>
      </p:grpSpPr>
      <p:sp>
        <p:nvSpPr>
          <p:cNvPr id="137" name="Google Shape;137;p41"/>
          <p:cNvSpPr txBox="1">
            <a:spLocks noGrp="1"/>
          </p:cNvSpPr>
          <p:nvPr>
            <p:ph type="title"/>
          </p:nvPr>
        </p:nvSpPr>
        <p:spPr>
          <a:xfrm rot="5400000">
            <a:off x="7497936" y="2483551"/>
            <a:ext cx="4893735" cy="189089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41"/>
          <p:cNvSpPr txBox="1">
            <a:spLocks noGrp="1"/>
          </p:cNvSpPr>
          <p:nvPr>
            <p:ph type="body" idx="1"/>
          </p:nvPr>
        </p:nvSpPr>
        <p:spPr>
          <a:xfrm rot="5400000">
            <a:off x="2565043" y="-287513"/>
            <a:ext cx="4893734" cy="7433025"/>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139" name="Google Shape;139;p41"/>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41"/>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41"/>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42" name="Google Shape;142;p41"/>
          <p:cNvCxnSpPr/>
          <p:nvPr/>
        </p:nvCxnSpPr>
        <p:spPr>
          <a:xfrm>
            <a:off x="8863890" y="990600"/>
            <a:ext cx="0" cy="487680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812FF-A676-6114-3AFE-3755C4A529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9B43B5E-23E8-0BF1-94E1-953C792F04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22CAB4-8011-6334-1B0F-5DDD76325D1A}"/>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5" name="Footer Placeholder 4">
            <a:extLst>
              <a:ext uri="{FF2B5EF4-FFF2-40B4-BE49-F238E27FC236}">
                <a16:creationId xmlns:a16="http://schemas.microsoft.com/office/drawing/2014/main" id="{EFB183D5-FA5F-2C91-B38D-5837CCB7DF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1F060-6567-8270-5B97-5F4D9F1B0AD7}"/>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1939960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832A0-9176-0193-8E20-C66623D93B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39667A-E368-AF03-7C0B-C11B284962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253197-8DD2-A207-3125-49362F975C02}"/>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5" name="Footer Placeholder 4">
            <a:extLst>
              <a:ext uri="{FF2B5EF4-FFF2-40B4-BE49-F238E27FC236}">
                <a16:creationId xmlns:a16="http://schemas.microsoft.com/office/drawing/2014/main" id="{D19FE9C2-DBEF-C555-60A1-4028DF281A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5A513F-D4C4-3BC9-EACF-A92807ECF556}"/>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32244819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47190-3A47-0331-5A46-10D55E1F13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D2EBF8-23B8-41E9-9938-BADFE3449D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189CE7-90E2-35D6-630F-A643B03963E5}"/>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5" name="Footer Placeholder 4">
            <a:extLst>
              <a:ext uri="{FF2B5EF4-FFF2-40B4-BE49-F238E27FC236}">
                <a16:creationId xmlns:a16="http://schemas.microsoft.com/office/drawing/2014/main" id="{997A58E2-9450-DDB8-06DA-8F9C226B5C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5FD2BE-411A-EF3B-DCF2-064104755356}"/>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581809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1"/>
        <p:cNvGrpSpPr/>
        <p:nvPr/>
      </p:nvGrpSpPr>
      <p:grpSpPr>
        <a:xfrm>
          <a:off x="0" y="0"/>
          <a:ext cx="0" cy="0"/>
          <a:chOff x="0" y="0"/>
          <a:chExt cx="0" cy="0"/>
        </a:xfrm>
      </p:grpSpPr>
      <p:sp>
        <p:nvSpPr>
          <p:cNvPr id="32" name="Google Shape;32;p27"/>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27"/>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7"/>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E272C-F733-9306-4C34-0E65EC2A81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E37C49-2C9C-68FD-A57C-0B0365B444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671D3B-5EF8-E172-70C5-DE637E4FB0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B412B83-696E-F570-782A-DC229E2F00E2}"/>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6" name="Footer Placeholder 5">
            <a:extLst>
              <a:ext uri="{FF2B5EF4-FFF2-40B4-BE49-F238E27FC236}">
                <a16:creationId xmlns:a16="http://schemas.microsoft.com/office/drawing/2014/main" id="{DEAEBB75-E1CA-83CC-AF69-59B80DF54A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265EDF-1E7C-0604-03E0-03F963E337B4}"/>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1613345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D5D55-5AB9-5C0C-87CD-F26F2357886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16E2D4-1F89-49AC-6A84-9B49C189C0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4427DA-39C7-DB31-E49F-4C3F80231A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4B3A97F-6304-45D5-D806-456AAB7994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CDCE492-1D9A-3CBB-1A3B-A0A17C5EC3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933842-66AF-F4D3-1A22-02AEBA2543E3}"/>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8" name="Footer Placeholder 7">
            <a:extLst>
              <a:ext uri="{FF2B5EF4-FFF2-40B4-BE49-F238E27FC236}">
                <a16:creationId xmlns:a16="http://schemas.microsoft.com/office/drawing/2014/main" id="{946EEC55-774A-9EB3-F093-2FEB757C07B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D84452-AA92-AC00-02E2-95B29C4B77BF}"/>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967509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EBE8E-5AD5-E0E9-F68A-B1E85790337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3E928FA-2E00-7B8C-84E7-82D7C599FAD1}"/>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4" name="Footer Placeholder 3">
            <a:extLst>
              <a:ext uri="{FF2B5EF4-FFF2-40B4-BE49-F238E27FC236}">
                <a16:creationId xmlns:a16="http://schemas.microsoft.com/office/drawing/2014/main" id="{844E4ACE-D54A-734C-712C-84FE1925A8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72F886-E262-965D-E09D-18AF958490E2}"/>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0384128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CD191A-CC48-E486-77DE-25F1CBE22D09}"/>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3" name="Footer Placeholder 2">
            <a:extLst>
              <a:ext uri="{FF2B5EF4-FFF2-40B4-BE49-F238E27FC236}">
                <a16:creationId xmlns:a16="http://schemas.microsoft.com/office/drawing/2014/main" id="{8AD1D55E-6C66-AD23-BF31-8746EBD0D7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1E764C-CD0E-AC90-2EFB-618D59C290A7}"/>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2017601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B5AE5-453B-FF9B-0E73-92E82A8F89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53D4DC-7F60-9C75-7C8C-7670B5BE58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1F6A7D-2F1E-4B97-3927-9745B9B0BD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B12F03-FACF-27C8-F7E1-65DB91DB2B4D}"/>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6" name="Footer Placeholder 5">
            <a:extLst>
              <a:ext uri="{FF2B5EF4-FFF2-40B4-BE49-F238E27FC236}">
                <a16:creationId xmlns:a16="http://schemas.microsoft.com/office/drawing/2014/main" id="{36A94168-87D9-3DD9-F8F5-D0AA2703A2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6BF854-EE17-203A-CE72-8E1A9B64330A}"/>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42888878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D2CB3-C915-8DC8-D245-3F48D37C0A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86DFF7-F69A-8542-2390-8041548D26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74D75F-3510-8F24-10BF-3B029DB7C0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224006-A121-C26A-292D-0DAAE4E1D784}"/>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6" name="Footer Placeholder 5">
            <a:extLst>
              <a:ext uri="{FF2B5EF4-FFF2-40B4-BE49-F238E27FC236}">
                <a16:creationId xmlns:a16="http://schemas.microsoft.com/office/drawing/2014/main" id="{A1475FBF-C4EA-B2EE-7DD8-97E8A6963E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DD1F45-8308-D14B-4302-FA6EB05619C6}"/>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146707722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4D292-4F91-CF60-A59B-34D767896D6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63FF63C-5207-EC5E-45E8-54084DDF41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A26841-628E-FAFB-D082-18C1C3E252F0}"/>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5" name="Footer Placeholder 4">
            <a:extLst>
              <a:ext uri="{FF2B5EF4-FFF2-40B4-BE49-F238E27FC236}">
                <a16:creationId xmlns:a16="http://schemas.microsoft.com/office/drawing/2014/main" id="{13634775-245D-9EE2-520E-A5B508A736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908D5-9C5F-0F77-1600-D2B9CD1A4EDB}"/>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230345118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B3B0FA-AB2D-A614-A2DA-F0C447ABBA4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341021-DFA6-091E-FDC9-214FFA8869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672DAC-4E9E-7F17-1B34-D2DAE5B2FD3E}"/>
              </a:ext>
            </a:extLst>
          </p:cNvPr>
          <p:cNvSpPr>
            <a:spLocks noGrp="1"/>
          </p:cNvSpPr>
          <p:nvPr>
            <p:ph type="dt" sz="half" idx="10"/>
          </p:nvPr>
        </p:nvSpPr>
        <p:spPr/>
        <p:txBody>
          <a:bodyPr/>
          <a:lstStyle/>
          <a:p>
            <a:fld id="{A27CBEAC-99EE-4908-9C83-A2A17B1917D5}" type="datetimeFigureOut">
              <a:rPr lang="en-US" smtClean="0"/>
              <a:t>22/05/20</a:t>
            </a:fld>
            <a:endParaRPr lang="en-US"/>
          </a:p>
        </p:txBody>
      </p:sp>
      <p:sp>
        <p:nvSpPr>
          <p:cNvPr id="5" name="Footer Placeholder 4">
            <a:extLst>
              <a:ext uri="{FF2B5EF4-FFF2-40B4-BE49-F238E27FC236}">
                <a16:creationId xmlns:a16="http://schemas.microsoft.com/office/drawing/2014/main" id="{C49B5939-9A9D-5BA9-3296-38E59DFEB6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4D1A49-8F0F-2AC4-009F-68F0BA7A4D6C}"/>
              </a:ext>
            </a:extLst>
          </p:cNvPr>
          <p:cNvSpPr>
            <a:spLocks noGrp="1"/>
          </p:cNvSpPr>
          <p:nvPr>
            <p:ph type="sldNum" sz="quarter" idx="12"/>
          </p:nvPr>
        </p:nvSpPr>
        <p:spPr/>
        <p:txBody>
          <a:bodyPr/>
          <a:lstStyle/>
          <a:p>
            <a:fld id="{486A6CF5-86FB-4523-8EDC-0500F81F21FC}" type="slidenum">
              <a:rPr lang="en-US" smtClean="0"/>
              <a:t>‹#›</a:t>
            </a:fld>
            <a:endParaRPr lang="en-US"/>
          </a:p>
        </p:txBody>
      </p:sp>
    </p:spTree>
    <p:extLst>
      <p:ext uri="{BB962C8B-B14F-4D97-AF65-F5344CB8AC3E}">
        <p14:creationId xmlns:p14="http://schemas.microsoft.com/office/powerpoint/2010/main" val="1703602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cxnSp>
        <p:nvCxnSpPr>
          <p:cNvPr id="36" name="Google Shape;36;p28"/>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
        <p:nvSpPr>
          <p:cNvPr id="37" name="Google Shape;37;p28"/>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8"/>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39" name="Google Shape;39;p28"/>
          <p:cNvSpPr txBox="1">
            <a:spLocks noGrp="1"/>
          </p:cNvSpPr>
          <p:nvPr>
            <p:ph type="body" idx="2"/>
          </p:nvPr>
        </p:nvSpPr>
        <p:spPr>
          <a:xfrm>
            <a:off x="6181344" y="2560320"/>
            <a:ext cx="4718304" cy="3310128"/>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40" name="Google Shape;40;p28"/>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8"/>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8"/>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sp>
        <p:nvSpPr>
          <p:cNvPr id="44" name="Google Shape;44;p29"/>
          <p:cNvSpPr txBox="1">
            <a:spLocks noGrp="1"/>
          </p:cNvSpPr>
          <p:nvPr>
            <p:ph type="title"/>
          </p:nvPr>
        </p:nvSpPr>
        <p:spPr>
          <a:xfrm>
            <a:off x="2015069" y="1752606"/>
            <a:ext cx="8158688" cy="1822514"/>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4400"/>
              <a:buFont typeface="Garamond"/>
              <a:buNone/>
              <a:defRPr sz="44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9"/>
          <p:cNvSpPr txBox="1">
            <a:spLocks noGrp="1"/>
          </p:cNvSpPr>
          <p:nvPr>
            <p:ph type="body" idx="1"/>
          </p:nvPr>
        </p:nvSpPr>
        <p:spPr>
          <a:xfrm>
            <a:off x="2015067" y="3846051"/>
            <a:ext cx="8158690" cy="954547"/>
          </a:xfrm>
          <a:prstGeom prst="rect">
            <a:avLst/>
          </a:prstGeom>
          <a:noFill/>
          <a:ln>
            <a:noFill/>
          </a:ln>
        </p:spPr>
        <p:txBody>
          <a:bodyPr spcFirstLastPara="1" wrap="square" lIns="91425" tIns="45700" rIns="91425" bIns="45700" anchor="t" anchorCtr="0">
            <a:normAutofit/>
          </a:bodyPr>
          <a:lstStyle>
            <a:lvl1pPr marL="457200" lvl="0" indent="-228600" algn="ctr">
              <a:spcBef>
                <a:spcPts val="480"/>
              </a:spcBef>
              <a:spcAft>
                <a:spcPts val="0"/>
              </a:spcAft>
              <a:buSzPts val="2760"/>
              <a:buNone/>
              <a:defRPr sz="2400">
                <a:solidFill>
                  <a:schemeClr val="dk1"/>
                </a:solidFill>
              </a:defRPr>
            </a:lvl1pPr>
            <a:lvl2pPr marL="914400" lvl="1" indent="-228600" algn="l">
              <a:spcBef>
                <a:spcPts val="600"/>
              </a:spcBef>
              <a:spcAft>
                <a:spcPts val="0"/>
              </a:spcAft>
              <a:buSzPts val="2070"/>
              <a:buNone/>
              <a:defRPr sz="1800">
                <a:solidFill>
                  <a:srgbClr val="888888"/>
                </a:solidFill>
              </a:defRPr>
            </a:lvl2pPr>
            <a:lvl3pPr marL="1371600" lvl="2" indent="-228600" algn="l">
              <a:spcBef>
                <a:spcPts val="600"/>
              </a:spcBef>
              <a:spcAft>
                <a:spcPts val="0"/>
              </a:spcAft>
              <a:buSzPts val="1840"/>
              <a:buNone/>
              <a:defRPr sz="1600">
                <a:solidFill>
                  <a:srgbClr val="888888"/>
                </a:solidFill>
              </a:defRPr>
            </a:lvl3pPr>
            <a:lvl4pPr marL="1828800" lvl="3" indent="-228600" algn="l">
              <a:spcBef>
                <a:spcPts val="600"/>
              </a:spcBef>
              <a:spcAft>
                <a:spcPts val="0"/>
              </a:spcAft>
              <a:buSzPts val="1610"/>
              <a:buNone/>
              <a:defRPr sz="1400">
                <a:solidFill>
                  <a:srgbClr val="888888"/>
                </a:solidFill>
              </a:defRPr>
            </a:lvl4pPr>
            <a:lvl5pPr marL="2286000" lvl="4" indent="-228600" algn="l">
              <a:spcBef>
                <a:spcPts val="600"/>
              </a:spcBef>
              <a:spcAft>
                <a:spcPts val="0"/>
              </a:spcAft>
              <a:buSzPts val="1610"/>
              <a:buNone/>
              <a:defRPr sz="1400">
                <a:solidFill>
                  <a:srgbClr val="888888"/>
                </a:solidFill>
              </a:defRPr>
            </a:lvl5pPr>
            <a:lvl6pPr marL="2743200" lvl="5" indent="-228600" algn="l">
              <a:spcBef>
                <a:spcPts val="600"/>
              </a:spcBef>
              <a:spcAft>
                <a:spcPts val="0"/>
              </a:spcAft>
              <a:buSzPts val="1610"/>
              <a:buNone/>
              <a:defRPr sz="1400">
                <a:solidFill>
                  <a:srgbClr val="888888"/>
                </a:solidFill>
              </a:defRPr>
            </a:lvl6pPr>
            <a:lvl7pPr marL="3200400" lvl="6" indent="-228600" algn="l">
              <a:spcBef>
                <a:spcPts val="600"/>
              </a:spcBef>
              <a:spcAft>
                <a:spcPts val="0"/>
              </a:spcAft>
              <a:buSzPts val="1610"/>
              <a:buNone/>
              <a:defRPr sz="1400">
                <a:solidFill>
                  <a:srgbClr val="888888"/>
                </a:solidFill>
              </a:defRPr>
            </a:lvl7pPr>
            <a:lvl8pPr marL="3657600" lvl="7" indent="-228600" algn="l">
              <a:spcBef>
                <a:spcPts val="600"/>
              </a:spcBef>
              <a:spcAft>
                <a:spcPts val="0"/>
              </a:spcAft>
              <a:buSzPts val="1610"/>
              <a:buNone/>
              <a:defRPr sz="1400">
                <a:solidFill>
                  <a:srgbClr val="888888"/>
                </a:solidFill>
              </a:defRPr>
            </a:lvl8pPr>
            <a:lvl9pPr marL="4114800" lvl="8" indent="-228600" algn="l">
              <a:spcBef>
                <a:spcPts val="600"/>
              </a:spcBef>
              <a:spcAft>
                <a:spcPts val="600"/>
              </a:spcAft>
              <a:buSzPts val="1610"/>
              <a:buNone/>
              <a:defRPr sz="1400">
                <a:solidFill>
                  <a:srgbClr val="888888"/>
                </a:solidFill>
              </a:defRPr>
            </a:lvl9pPr>
          </a:lstStyle>
          <a:p>
            <a:endParaRPr/>
          </a:p>
        </p:txBody>
      </p:sp>
      <p:sp>
        <p:nvSpPr>
          <p:cNvPr id="46" name="Google Shape;46;p29"/>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9"/>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9"/>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49" name="Google Shape;49;p29"/>
          <p:cNvCxnSpPr/>
          <p:nvPr/>
        </p:nvCxnSpPr>
        <p:spPr>
          <a:xfrm>
            <a:off x="2012723" y="3710585"/>
            <a:ext cx="8163380"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
        <p:cNvGrpSpPr/>
        <p:nvPr/>
      </p:nvGrpSpPr>
      <p:grpSpPr>
        <a:xfrm>
          <a:off x="0" y="0"/>
          <a:ext cx="0" cy="0"/>
          <a:chOff x="0" y="0"/>
          <a:chExt cx="0" cy="0"/>
        </a:xfrm>
      </p:grpSpPr>
      <p:sp>
        <p:nvSpPr>
          <p:cNvPr id="51" name="Google Shape;51;p30"/>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4400"/>
              <a:buFont typeface="Garamond"/>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0"/>
          <p:cNvSpPr txBox="1">
            <a:spLocks noGrp="1"/>
          </p:cNvSpPr>
          <p:nvPr>
            <p:ph type="body" idx="1"/>
          </p:nvPr>
        </p:nvSpPr>
        <p:spPr>
          <a:xfrm>
            <a:off x="1295400" y="2658533"/>
            <a:ext cx="4718304"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3220"/>
              <a:buNone/>
              <a:defRPr sz="2800" b="0">
                <a:solidFill>
                  <a:schemeClr val="accent1"/>
                </a:solidFill>
              </a:defRPr>
            </a:lvl1pPr>
            <a:lvl2pPr marL="914400" lvl="1" indent="-228600" algn="l">
              <a:spcBef>
                <a:spcPts val="600"/>
              </a:spcBef>
              <a:spcAft>
                <a:spcPts val="0"/>
              </a:spcAft>
              <a:buSzPts val="2300"/>
              <a:buNone/>
              <a:defRPr sz="2000" b="1"/>
            </a:lvl2pPr>
            <a:lvl3pPr marL="1371600" lvl="2" indent="-228600" algn="l">
              <a:spcBef>
                <a:spcPts val="600"/>
              </a:spcBef>
              <a:spcAft>
                <a:spcPts val="0"/>
              </a:spcAft>
              <a:buSzPts val="2070"/>
              <a:buNone/>
              <a:defRPr sz="1800" b="1"/>
            </a:lvl3pPr>
            <a:lvl4pPr marL="1828800" lvl="3" indent="-228600" algn="l">
              <a:spcBef>
                <a:spcPts val="600"/>
              </a:spcBef>
              <a:spcAft>
                <a:spcPts val="0"/>
              </a:spcAft>
              <a:buSzPts val="1840"/>
              <a:buNone/>
              <a:defRPr sz="1600" b="1"/>
            </a:lvl4pPr>
            <a:lvl5pPr marL="2286000" lvl="4" indent="-228600" algn="l">
              <a:spcBef>
                <a:spcPts val="600"/>
              </a:spcBef>
              <a:spcAft>
                <a:spcPts val="0"/>
              </a:spcAft>
              <a:buSzPts val="1840"/>
              <a:buNone/>
              <a:defRPr sz="1600" b="1"/>
            </a:lvl5pPr>
            <a:lvl6pPr marL="2743200" lvl="5" indent="-228600" algn="l">
              <a:spcBef>
                <a:spcPts val="600"/>
              </a:spcBef>
              <a:spcAft>
                <a:spcPts val="0"/>
              </a:spcAft>
              <a:buSzPts val="1840"/>
              <a:buNone/>
              <a:defRPr sz="1600" b="1"/>
            </a:lvl6pPr>
            <a:lvl7pPr marL="3200400" lvl="6" indent="-228600" algn="l">
              <a:spcBef>
                <a:spcPts val="600"/>
              </a:spcBef>
              <a:spcAft>
                <a:spcPts val="0"/>
              </a:spcAft>
              <a:buSzPts val="1840"/>
              <a:buNone/>
              <a:defRPr sz="1600" b="1"/>
            </a:lvl7pPr>
            <a:lvl8pPr marL="3657600" lvl="7" indent="-228600" algn="l">
              <a:spcBef>
                <a:spcPts val="600"/>
              </a:spcBef>
              <a:spcAft>
                <a:spcPts val="0"/>
              </a:spcAft>
              <a:buSzPts val="1840"/>
              <a:buNone/>
              <a:defRPr sz="1600" b="1"/>
            </a:lvl8pPr>
            <a:lvl9pPr marL="4114800" lvl="8" indent="-228600" algn="l">
              <a:spcBef>
                <a:spcPts val="600"/>
              </a:spcBef>
              <a:spcAft>
                <a:spcPts val="600"/>
              </a:spcAft>
              <a:buSzPts val="1840"/>
              <a:buNone/>
              <a:defRPr sz="1600" b="1"/>
            </a:lvl9pPr>
          </a:lstStyle>
          <a:p>
            <a:endParaRPr/>
          </a:p>
        </p:txBody>
      </p:sp>
      <p:sp>
        <p:nvSpPr>
          <p:cNvPr id="53" name="Google Shape;53;p30"/>
          <p:cNvSpPr txBox="1">
            <a:spLocks noGrp="1"/>
          </p:cNvSpPr>
          <p:nvPr>
            <p:ph type="body" idx="2"/>
          </p:nvPr>
        </p:nvSpPr>
        <p:spPr>
          <a:xfrm>
            <a:off x="1295400" y="3243262"/>
            <a:ext cx="4718304" cy="2632605"/>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54" name="Google Shape;54;p30"/>
          <p:cNvSpPr txBox="1">
            <a:spLocks noGrp="1"/>
          </p:cNvSpPr>
          <p:nvPr>
            <p:ph type="body" idx="3"/>
          </p:nvPr>
        </p:nvSpPr>
        <p:spPr>
          <a:xfrm>
            <a:off x="6180671" y="2658533"/>
            <a:ext cx="4718304" cy="576262"/>
          </a:xfrm>
          <a:prstGeom prst="rect">
            <a:avLst/>
          </a:prstGeom>
          <a:noFill/>
          <a:ln>
            <a:noFill/>
          </a:ln>
        </p:spPr>
        <p:txBody>
          <a:bodyPr spcFirstLastPara="1" wrap="square" lIns="91425" tIns="45700" rIns="91425" bIns="45700" anchor="b" anchorCtr="0">
            <a:noAutofit/>
          </a:bodyPr>
          <a:lstStyle>
            <a:lvl1pPr marL="457200" lvl="0" indent="-228600" algn="l">
              <a:spcBef>
                <a:spcPts val="560"/>
              </a:spcBef>
              <a:spcAft>
                <a:spcPts val="0"/>
              </a:spcAft>
              <a:buSzPts val="3220"/>
              <a:buNone/>
              <a:defRPr sz="2800" b="0">
                <a:solidFill>
                  <a:schemeClr val="accent1"/>
                </a:solidFill>
              </a:defRPr>
            </a:lvl1pPr>
            <a:lvl2pPr marL="914400" lvl="1" indent="-228600" algn="l">
              <a:spcBef>
                <a:spcPts val="600"/>
              </a:spcBef>
              <a:spcAft>
                <a:spcPts val="0"/>
              </a:spcAft>
              <a:buSzPts val="2300"/>
              <a:buNone/>
              <a:defRPr sz="2000" b="1"/>
            </a:lvl2pPr>
            <a:lvl3pPr marL="1371600" lvl="2" indent="-228600" algn="l">
              <a:spcBef>
                <a:spcPts val="600"/>
              </a:spcBef>
              <a:spcAft>
                <a:spcPts val="0"/>
              </a:spcAft>
              <a:buSzPts val="2070"/>
              <a:buNone/>
              <a:defRPr sz="1800" b="1"/>
            </a:lvl3pPr>
            <a:lvl4pPr marL="1828800" lvl="3" indent="-228600" algn="l">
              <a:spcBef>
                <a:spcPts val="600"/>
              </a:spcBef>
              <a:spcAft>
                <a:spcPts val="0"/>
              </a:spcAft>
              <a:buSzPts val="1840"/>
              <a:buNone/>
              <a:defRPr sz="1600" b="1"/>
            </a:lvl4pPr>
            <a:lvl5pPr marL="2286000" lvl="4" indent="-228600" algn="l">
              <a:spcBef>
                <a:spcPts val="600"/>
              </a:spcBef>
              <a:spcAft>
                <a:spcPts val="0"/>
              </a:spcAft>
              <a:buSzPts val="1840"/>
              <a:buNone/>
              <a:defRPr sz="1600" b="1"/>
            </a:lvl5pPr>
            <a:lvl6pPr marL="2743200" lvl="5" indent="-228600" algn="l">
              <a:spcBef>
                <a:spcPts val="600"/>
              </a:spcBef>
              <a:spcAft>
                <a:spcPts val="0"/>
              </a:spcAft>
              <a:buSzPts val="1840"/>
              <a:buNone/>
              <a:defRPr sz="1600" b="1"/>
            </a:lvl6pPr>
            <a:lvl7pPr marL="3200400" lvl="6" indent="-228600" algn="l">
              <a:spcBef>
                <a:spcPts val="600"/>
              </a:spcBef>
              <a:spcAft>
                <a:spcPts val="0"/>
              </a:spcAft>
              <a:buSzPts val="1840"/>
              <a:buNone/>
              <a:defRPr sz="1600" b="1"/>
            </a:lvl7pPr>
            <a:lvl8pPr marL="3657600" lvl="7" indent="-228600" algn="l">
              <a:spcBef>
                <a:spcPts val="600"/>
              </a:spcBef>
              <a:spcAft>
                <a:spcPts val="0"/>
              </a:spcAft>
              <a:buSzPts val="1840"/>
              <a:buNone/>
              <a:defRPr sz="1600" b="1"/>
            </a:lvl8pPr>
            <a:lvl9pPr marL="4114800" lvl="8" indent="-228600" algn="l">
              <a:spcBef>
                <a:spcPts val="600"/>
              </a:spcBef>
              <a:spcAft>
                <a:spcPts val="600"/>
              </a:spcAft>
              <a:buSzPts val="1840"/>
              <a:buNone/>
              <a:defRPr sz="1600" b="1"/>
            </a:lvl9pPr>
          </a:lstStyle>
          <a:p>
            <a:endParaRPr/>
          </a:p>
        </p:txBody>
      </p:sp>
      <p:sp>
        <p:nvSpPr>
          <p:cNvPr id="55" name="Google Shape;55;p30"/>
          <p:cNvSpPr txBox="1">
            <a:spLocks noGrp="1"/>
          </p:cNvSpPr>
          <p:nvPr>
            <p:ph type="body" idx="4"/>
          </p:nvPr>
        </p:nvSpPr>
        <p:spPr>
          <a:xfrm>
            <a:off x="6180671" y="3243262"/>
            <a:ext cx="4718304" cy="2632605"/>
          </a:xfrm>
          <a:prstGeom prst="rect">
            <a:avLst/>
          </a:prstGeom>
          <a:noFill/>
          <a:ln>
            <a:noFill/>
          </a:ln>
        </p:spPr>
        <p:txBody>
          <a:bodyPr spcFirstLastPara="1" wrap="square" lIns="91425" tIns="45700" rIns="91425" bIns="45700" anchor="t"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56" name="Google Shape;56;p30"/>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0"/>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0"/>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59" name="Google Shape;59;p30"/>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sp>
        <p:nvSpPr>
          <p:cNvPr id="61" name="Google Shape;61;p31"/>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262626"/>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31"/>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1"/>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31"/>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65" name="Google Shape;65;p31"/>
          <p:cNvCxnSpPr/>
          <p:nvPr/>
        </p:nvCxnSpPr>
        <p:spPr>
          <a:xfrm>
            <a:off x="1396169" y="2421466"/>
            <a:ext cx="94072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32"/>
          <p:cNvSpPr txBox="1">
            <a:spLocks noGrp="1"/>
          </p:cNvSpPr>
          <p:nvPr>
            <p:ph type="title"/>
          </p:nvPr>
        </p:nvSpPr>
        <p:spPr>
          <a:xfrm>
            <a:off x="1293811" y="1388534"/>
            <a:ext cx="3718455"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2400"/>
              <a:buFont typeface="Garamond"/>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32"/>
          <p:cNvSpPr txBox="1">
            <a:spLocks noGrp="1"/>
          </p:cNvSpPr>
          <p:nvPr>
            <p:ph type="body" idx="1"/>
          </p:nvPr>
        </p:nvSpPr>
        <p:spPr>
          <a:xfrm>
            <a:off x="5418668" y="982131"/>
            <a:ext cx="5469466" cy="4893735"/>
          </a:xfrm>
          <a:prstGeom prst="rect">
            <a:avLst/>
          </a:prstGeom>
          <a:noFill/>
          <a:ln>
            <a:noFill/>
          </a:ln>
        </p:spPr>
        <p:txBody>
          <a:bodyPr spcFirstLastPara="1" wrap="square" lIns="91425" tIns="45700" rIns="91425" bIns="45700" anchor="ctr" anchorCtr="0">
            <a:normAutofit/>
          </a:bodyPr>
          <a:lstStyle>
            <a:lvl1pPr marL="457200" lvl="0" indent="-360045" algn="l">
              <a:spcBef>
                <a:spcPts val="360"/>
              </a:spcBef>
              <a:spcAft>
                <a:spcPts val="0"/>
              </a:spcAft>
              <a:buSzPts val="2070"/>
              <a:buChar char="•"/>
              <a:defRPr/>
            </a:lvl1pPr>
            <a:lvl2pPr marL="914400" lvl="1" indent="-360044" algn="l">
              <a:spcBef>
                <a:spcPts val="600"/>
              </a:spcBef>
              <a:spcAft>
                <a:spcPts val="0"/>
              </a:spcAft>
              <a:buSzPts val="2070"/>
              <a:buChar char="•"/>
              <a:defRPr/>
            </a:lvl2pPr>
            <a:lvl3pPr marL="1371600" lvl="2" indent="-360044" algn="l">
              <a:spcBef>
                <a:spcPts val="600"/>
              </a:spcBef>
              <a:spcAft>
                <a:spcPts val="0"/>
              </a:spcAft>
              <a:buSzPts val="2070"/>
              <a:buChar char="•"/>
              <a:defRPr/>
            </a:lvl3pPr>
            <a:lvl4pPr marL="1828800" lvl="3" indent="-360044" algn="l">
              <a:spcBef>
                <a:spcPts val="600"/>
              </a:spcBef>
              <a:spcAft>
                <a:spcPts val="0"/>
              </a:spcAft>
              <a:buSzPts val="2070"/>
              <a:buChar char="•"/>
              <a:defRPr/>
            </a:lvl4pPr>
            <a:lvl5pPr marL="2286000" lvl="4" indent="-360045" algn="l">
              <a:spcBef>
                <a:spcPts val="600"/>
              </a:spcBef>
              <a:spcAft>
                <a:spcPts val="0"/>
              </a:spcAft>
              <a:buSzPts val="2070"/>
              <a:buChar char="•"/>
              <a:defRPr/>
            </a:lvl5pPr>
            <a:lvl6pPr marL="2743200" lvl="5" indent="-360045" algn="l">
              <a:spcBef>
                <a:spcPts val="600"/>
              </a:spcBef>
              <a:spcAft>
                <a:spcPts val="0"/>
              </a:spcAft>
              <a:buSzPts val="2070"/>
              <a:buChar char="•"/>
              <a:defRPr/>
            </a:lvl6pPr>
            <a:lvl7pPr marL="3200400" lvl="6" indent="-360045" algn="l">
              <a:spcBef>
                <a:spcPts val="600"/>
              </a:spcBef>
              <a:spcAft>
                <a:spcPts val="0"/>
              </a:spcAft>
              <a:buSzPts val="2070"/>
              <a:buChar char="•"/>
              <a:defRPr/>
            </a:lvl7pPr>
            <a:lvl8pPr marL="3657600" lvl="7" indent="-360045" algn="l">
              <a:spcBef>
                <a:spcPts val="600"/>
              </a:spcBef>
              <a:spcAft>
                <a:spcPts val="0"/>
              </a:spcAft>
              <a:buSzPts val="2070"/>
              <a:buChar char="•"/>
              <a:defRPr/>
            </a:lvl8pPr>
            <a:lvl9pPr marL="4114800" lvl="8" indent="-360045" algn="l">
              <a:spcBef>
                <a:spcPts val="600"/>
              </a:spcBef>
              <a:spcAft>
                <a:spcPts val="600"/>
              </a:spcAft>
              <a:buSzPts val="2070"/>
              <a:buChar char="•"/>
              <a:defRPr/>
            </a:lvl9pPr>
          </a:lstStyle>
          <a:p>
            <a:endParaRPr/>
          </a:p>
        </p:txBody>
      </p:sp>
      <p:sp>
        <p:nvSpPr>
          <p:cNvPr id="69" name="Google Shape;69;p32"/>
          <p:cNvSpPr txBox="1">
            <a:spLocks noGrp="1"/>
          </p:cNvSpPr>
          <p:nvPr>
            <p:ph type="body" idx="2"/>
          </p:nvPr>
        </p:nvSpPr>
        <p:spPr>
          <a:xfrm>
            <a:off x="1293811" y="3031065"/>
            <a:ext cx="3718455" cy="2438404"/>
          </a:xfrm>
          <a:prstGeom prst="rect">
            <a:avLst/>
          </a:prstGeom>
          <a:noFill/>
          <a:ln>
            <a:noFill/>
          </a:ln>
        </p:spPr>
        <p:txBody>
          <a:bodyPr spcFirstLastPara="1" wrap="square" lIns="91425" tIns="45700" rIns="91425" bIns="45700" anchor="t" anchorCtr="0">
            <a:normAutofit/>
          </a:bodyPr>
          <a:lstStyle>
            <a:lvl1pPr marL="457200" lvl="0" indent="-228600" algn="ctr">
              <a:spcBef>
                <a:spcPts val="320"/>
              </a:spcBef>
              <a:spcAft>
                <a:spcPts val="0"/>
              </a:spcAft>
              <a:buSzPts val="1840"/>
              <a:buNone/>
              <a:defRPr sz="1600"/>
            </a:lvl1pPr>
            <a:lvl2pPr marL="914400" lvl="1" indent="-228600" algn="l">
              <a:spcBef>
                <a:spcPts val="600"/>
              </a:spcBef>
              <a:spcAft>
                <a:spcPts val="0"/>
              </a:spcAft>
              <a:buSzPts val="1380"/>
              <a:buNone/>
              <a:defRPr sz="1200"/>
            </a:lvl2pPr>
            <a:lvl3pPr marL="1371600" lvl="2" indent="-228600" algn="l">
              <a:spcBef>
                <a:spcPts val="600"/>
              </a:spcBef>
              <a:spcAft>
                <a:spcPts val="0"/>
              </a:spcAft>
              <a:buSzPts val="1150"/>
              <a:buNone/>
              <a:defRPr sz="1000"/>
            </a:lvl3pPr>
            <a:lvl4pPr marL="1828800" lvl="3" indent="-228600" algn="l">
              <a:spcBef>
                <a:spcPts val="600"/>
              </a:spcBef>
              <a:spcAft>
                <a:spcPts val="0"/>
              </a:spcAft>
              <a:buSzPts val="1035"/>
              <a:buNone/>
              <a:defRPr sz="900"/>
            </a:lvl4pPr>
            <a:lvl5pPr marL="2286000" lvl="4" indent="-228600" algn="l">
              <a:spcBef>
                <a:spcPts val="600"/>
              </a:spcBef>
              <a:spcAft>
                <a:spcPts val="0"/>
              </a:spcAft>
              <a:buSzPts val="1035"/>
              <a:buNone/>
              <a:defRPr sz="900"/>
            </a:lvl5pPr>
            <a:lvl6pPr marL="2743200" lvl="5" indent="-228600" algn="l">
              <a:spcBef>
                <a:spcPts val="600"/>
              </a:spcBef>
              <a:spcAft>
                <a:spcPts val="0"/>
              </a:spcAft>
              <a:buSzPts val="1035"/>
              <a:buNone/>
              <a:defRPr sz="900"/>
            </a:lvl6pPr>
            <a:lvl7pPr marL="3200400" lvl="6" indent="-228600" algn="l">
              <a:spcBef>
                <a:spcPts val="600"/>
              </a:spcBef>
              <a:spcAft>
                <a:spcPts val="0"/>
              </a:spcAft>
              <a:buSzPts val="1035"/>
              <a:buNone/>
              <a:defRPr sz="900"/>
            </a:lvl7pPr>
            <a:lvl8pPr marL="3657600" lvl="7" indent="-228600" algn="l">
              <a:spcBef>
                <a:spcPts val="600"/>
              </a:spcBef>
              <a:spcAft>
                <a:spcPts val="0"/>
              </a:spcAft>
              <a:buSzPts val="1035"/>
              <a:buNone/>
              <a:defRPr sz="900"/>
            </a:lvl8pPr>
            <a:lvl9pPr marL="4114800" lvl="8" indent="-228600" algn="l">
              <a:spcBef>
                <a:spcPts val="600"/>
              </a:spcBef>
              <a:spcAft>
                <a:spcPts val="600"/>
              </a:spcAft>
              <a:buSzPts val="1035"/>
              <a:buNone/>
              <a:defRPr sz="900"/>
            </a:lvl9pPr>
          </a:lstStyle>
          <a:p>
            <a:endParaRPr/>
          </a:p>
        </p:txBody>
      </p:sp>
      <p:sp>
        <p:nvSpPr>
          <p:cNvPr id="70" name="Google Shape;70;p32"/>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2"/>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32"/>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73" name="Google Shape;73;p32"/>
          <p:cNvCxnSpPr/>
          <p:nvPr/>
        </p:nvCxnSpPr>
        <p:spPr>
          <a:xfrm>
            <a:off x="1396169" y="2912533"/>
            <a:ext cx="3514498" cy="0"/>
          </a:xfrm>
          <a:prstGeom prst="straightConnector1">
            <a:avLst/>
          </a:prstGeom>
          <a:noFill/>
          <a:ln w="15875" cap="flat" cmpd="sng">
            <a:solidFill>
              <a:srgbClr val="E8D08F"/>
            </a:solidFill>
            <a:prstDash val="solid"/>
            <a:round/>
            <a:headEnd type="none" w="sm" len="sm"/>
            <a:tailEnd type="none" w="sm" len="sm"/>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sp>
        <p:nvSpPr>
          <p:cNvPr id="75" name="Google Shape;75;p33"/>
          <p:cNvSpPr txBox="1">
            <a:spLocks noGrp="1"/>
          </p:cNvSpPr>
          <p:nvPr>
            <p:ph type="title"/>
          </p:nvPr>
        </p:nvSpPr>
        <p:spPr>
          <a:xfrm>
            <a:off x="1295399" y="1883832"/>
            <a:ext cx="6241816" cy="1371600"/>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2800"/>
              <a:buFont typeface="Garamond"/>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3"/>
          <p:cNvSpPr>
            <a:spLocks noGrp="1"/>
          </p:cNvSpPr>
          <p:nvPr>
            <p:ph type="pic" idx="2"/>
          </p:nvPr>
        </p:nvSpPr>
        <p:spPr>
          <a:xfrm>
            <a:off x="8094831" y="1041400"/>
            <a:ext cx="3063347" cy="4775200"/>
          </a:xfrm>
          <a:prstGeom prst="roundRect">
            <a:avLst>
              <a:gd name="adj" fmla="val 0"/>
            </a:avLst>
          </a:prstGeom>
          <a:noFill/>
          <a:ln w="57150" cap="flat" cmpd="thickThin">
            <a:solidFill>
              <a:srgbClr val="7F7F7F"/>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spcBef>
                <a:spcPts val="32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1pPr>
            <a:lvl2pPr marR="0" lvl="1"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2pPr>
            <a:lvl3pPr marR="0" lvl="2"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3pPr>
            <a:lvl4pPr marR="0" lvl="3"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4pPr>
            <a:lvl5pPr marR="0" lvl="4"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5pPr>
            <a:lvl6pPr marR="0" lvl="5"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6pPr>
            <a:lvl7pPr marR="0" lvl="6"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7pPr>
            <a:lvl8pPr marR="0" lvl="7"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8pPr>
            <a:lvl9pPr marR="0" lvl="8" algn="l" rtl="0">
              <a:spcBef>
                <a:spcPts val="600"/>
              </a:spcBef>
              <a:spcAft>
                <a:spcPts val="60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9pPr>
          </a:lstStyle>
          <a:p>
            <a:endParaRPr/>
          </a:p>
        </p:txBody>
      </p:sp>
      <p:sp>
        <p:nvSpPr>
          <p:cNvPr id="77" name="Google Shape;77;p33"/>
          <p:cNvSpPr txBox="1">
            <a:spLocks noGrp="1"/>
          </p:cNvSpPr>
          <p:nvPr>
            <p:ph type="body" idx="1"/>
          </p:nvPr>
        </p:nvSpPr>
        <p:spPr>
          <a:xfrm>
            <a:off x="1295399" y="3255432"/>
            <a:ext cx="6241816" cy="1828800"/>
          </a:xfrm>
          <a:prstGeom prst="rect">
            <a:avLst/>
          </a:prstGeom>
          <a:noFill/>
          <a:ln>
            <a:noFill/>
          </a:ln>
        </p:spPr>
        <p:txBody>
          <a:bodyPr spcFirstLastPara="1" wrap="square" lIns="91425" tIns="45700" rIns="91425" bIns="45700" anchor="t" anchorCtr="0">
            <a:normAutofit/>
          </a:bodyPr>
          <a:lstStyle>
            <a:lvl1pPr marL="457200" lvl="0" indent="-228600" algn="ctr">
              <a:spcBef>
                <a:spcPts val="360"/>
              </a:spcBef>
              <a:spcAft>
                <a:spcPts val="0"/>
              </a:spcAft>
              <a:buSzPts val="2070"/>
              <a:buNone/>
              <a:defRPr sz="1800"/>
            </a:lvl1pPr>
            <a:lvl2pPr marL="914400" lvl="1" indent="-228600" algn="l">
              <a:spcBef>
                <a:spcPts val="600"/>
              </a:spcBef>
              <a:spcAft>
                <a:spcPts val="0"/>
              </a:spcAft>
              <a:buSzPts val="1380"/>
              <a:buNone/>
              <a:defRPr sz="1200"/>
            </a:lvl2pPr>
            <a:lvl3pPr marL="1371600" lvl="2" indent="-228600" algn="l">
              <a:spcBef>
                <a:spcPts val="600"/>
              </a:spcBef>
              <a:spcAft>
                <a:spcPts val="0"/>
              </a:spcAft>
              <a:buSzPts val="1150"/>
              <a:buNone/>
              <a:defRPr sz="1000"/>
            </a:lvl3pPr>
            <a:lvl4pPr marL="1828800" lvl="3" indent="-228600" algn="l">
              <a:spcBef>
                <a:spcPts val="600"/>
              </a:spcBef>
              <a:spcAft>
                <a:spcPts val="0"/>
              </a:spcAft>
              <a:buSzPts val="1035"/>
              <a:buNone/>
              <a:defRPr sz="900"/>
            </a:lvl4pPr>
            <a:lvl5pPr marL="2286000" lvl="4" indent="-228600" algn="l">
              <a:spcBef>
                <a:spcPts val="600"/>
              </a:spcBef>
              <a:spcAft>
                <a:spcPts val="0"/>
              </a:spcAft>
              <a:buSzPts val="1035"/>
              <a:buNone/>
              <a:defRPr sz="900"/>
            </a:lvl5pPr>
            <a:lvl6pPr marL="2743200" lvl="5" indent="-228600" algn="l">
              <a:spcBef>
                <a:spcPts val="600"/>
              </a:spcBef>
              <a:spcAft>
                <a:spcPts val="0"/>
              </a:spcAft>
              <a:buSzPts val="1035"/>
              <a:buNone/>
              <a:defRPr sz="900"/>
            </a:lvl6pPr>
            <a:lvl7pPr marL="3200400" lvl="6" indent="-228600" algn="l">
              <a:spcBef>
                <a:spcPts val="600"/>
              </a:spcBef>
              <a:spcAft>
                <a:spcPts val="0"/>
              </a:spcAft>
              <a:buSzPts val="1035"/>
              <a:buNone/>
              <a:defRPr sz="900"/>
            </a:lvl7pPr>
            <a:lvl8pPr marL="3657600" lvl="7" indent="-228600" algn="l">
              <a:spcBef>
                <a:spcPts val="600"/>
              </a:spcBef>
              <a:spcAft>
                <a:spcPts val="0"/>
              </a:spcAft>
              <a:buSzPts val="1035"/>
              <a:buNone/>
              <a:defRPr sz="900"/>
            </a:lvl8pPr>
            <a:lvl9pPr marL="4114800" lvl="8" indent="-228600" algn="l">
              <a:spcBef>
                <a:spcPts val="600"/>
              </a:spcBef>
              <a:spcAft>
                <a:spcPts val="600"/>
              </a:spcAft>
              <a:buSzPts val="1035"/>
              <a:buNone/>
              <a:defRPr sz="900"/>
            </a:lvl9pPr>
          </a:lstStyle>
          <a:p>
            <a:endParaRPr/>
          </a:p>
        </p:txBody>
      </p:sp>
      <p:sp>
        <p:nvSpPr>
          <p:cNvPr id="78" name="Google Shape;78;p33"/>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33"/>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33"/>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1"/>
        <p:cNvGrpSpPr/>
        <p:nvPr/>
      </p:nvGrpSpPr>
      <p:grpSpPr>
        <a:xfrm>
          <a:off x="0" y="0"/>
          <a:ext cx="0" cy="0"/>
          <a:chOff x="0" y="0"/>
          <a:chExt cx="0" cy="0"/>
        </a:xfrm>
      </p:grpSpPr>
      <p:sp>
        <p:nvSpPr>
          <p:cNvPr id="82" name="Google Shape;82;p34"/>
          <p:cNvSpPr txBox="1">
            <a:spLocks noGrp="1"/>
          </p:cNvSpPr>
          <p:nvPr>
            <p:ph type="title"/>
          </p:nvPr>
        </p:nvSpPr>
        <p:spPr>
          <a:xfrm>
            <a:off x="1295401" y="4815415"/>
            <a:ext cx="9609666" cy="566738"/>
          </a:xfrm>
          <a:prstGeom prst="rect">
            <a:avLst/>
          </a:prstGeom>
          <a:noFill/>
          <a:ln>
            <a:noFill/>
          </a:ln>
        </p:spPr>
        <p:txBody>
          <a:bodyPr spcFirstLastPara="1" wrap="square" lIns="91425" tIns="45700" rIns="91425" bIns="45700" anchor="b" anchorCtr="0">
            <a:normAutofit/>
          </a:bodyPr>
          <a:lstStyle>
            <a:lvl1pPr lvl="0" algn="ctr">
              <a:spcBef>
                <a:spcPts val="0"/>
              </a:spcBef>
              <a:spcAft>
                <a:spcPts val="0"/>
              </a:spcAft>
              <a:buClr>
                <a:srgbClr val="262626"/>
              </a:buClr>
              <a:buSzPts val="2400"/>
              <a:buFont typeface="Garamond"/>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4"/>
          <p:cNvSpPr>
            <a:spLocks noGrp="1"/>
          </p:cNvSpPr>
          <p:nvPr>
            <p:ph type="pic" idx="2"/>
          </p:nvPr>
        </p:nvSpPr>
        <p:spPr>
          <a:xfrm>
            <a:off x="1041427" y="1041399"/>
            <a:ext cx="10105972" cy="3335869"/>
          </a:xfrm>
          <a:prstGeom prst="roundRect">
            <a:avLst>
              <a:gd name="adj" fmla="val 0"/>
            </a:avLst>
          </a:prstGeom>
          <a:noFill/>
          <a:ln w="57150" cap="flat" cmpd="thickThin">
            <a:solidFill>
              <a:srgbClr val="7F7F7F"/>
            </a:solidFill>
            <a:prstDash val="solid"/>
            <a:miter lim="800000"/>
            <a:headEnd type="none" w="sm" len="sm"/>
            <a:tailEnd type="none" w="sm" len="sm"/>
          </a:ln>
        </p:spPr>
        <p:txBody>
          <a:bodyPr spcFirstLastPara="1" wrap="square" lIns="91425" tIns="45700" rIns="91425" bIns="45700" anchor="t" anchorCtr="0">
            <a:normAutofit/>
          </a:bodyPr>
          <a:lstStyle>
            <a:lvl1pPr marR="0" lvl="0" algn="ctr" rtl="0">
              <a:spcBef>
                <a:spcPts val="32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1pPr>
            <a:lvl2pPr marR="0" lvl="1"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2pPr>
            <a:lvl3pPr marR="0" lvl="2"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3pPr>
            <a:lvl4pPr marR="0" lvl="3"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4pPr>
            <a:lvl5pPr marR="0" lvl="4"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5pPr>
            <a:lvl6pPr marR="0" lvl="5"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6pPr>
            <a:lvl7pPr marR="0" lvl="6"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7pPr>
            <a:lvl8pPr marR="0" lvl="7" algn="l" rtl="0">
              <a:spcBef>
                <a:spcPts val="600"/>
              </a:spcBef>
              <a:spcAft>
                <a:spcPts val="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8pPr>
            <a:lvl9pPr marR="0" lvl="8" algn="l" rtl="0">
              <a:spcBef>
                <a:spcPts val="600"/>
              </a:spcBef>
              <a:spcAft>
                <a:spcPts val="600"/>
              </a:spcAft>
              <a:buClr>
                <a:schemeClr val="accent1"/>
              </a:buClr>
              <a:buSzPts val="1840"/>
              <a:buFont typeface="Arial"/>
              <a:buNone/>
              <a:defRPr sz="1600" b="0" i="0" u="none" strike="noStrike" cap="none">
                <a:solidFill>
                  <a:srgbClr val="262626"/>
                </a:solidFill>
                <a:latin typeface="Garamond"/>
                <a:ea typeface="Garamond"/>
                <a:cs typeface="Garamond"/>
                <a:sym typeface="Garamond"/>
              </a:defRPr>
            </a:lvl9pPr>
          </a:lstStyle>
          <a:p>
            <a:endParaRPr/>
          </a:p>
        </p:txBody>
      </p:sp>
      <p:sp>
        <p:nvSpPr>
          <p:cNvPr id="84" name="Google Shape;84;p34"/>
          <p:cNvSpPr txBox="1">
            <a:spLocks noGrp="1"/>
          </p:cNvSpPr>
          <p:nvPr>
            <p:ph type="body" idx="1"/>
          </p:nvPr>
        </p:nvSpPr>
        <p:spPr>
          <a:xfrm>
            <a:off x="1295401" y="5382153"/>
            <a:ext cx="9609666" cy="493712"/>
          </a:xfrm>
          <a:prstGeom prst="rect">
            <a:avLst/>
          </a:prstGeom>
          <a:noFill/>
          <a:ln>
            <a:noFill/>
          </a:ln>
        </p:spPr>
        <p:txBody>
          <a:bodyPr spcFirstLastPara="1" wrap="square" lIns="91425" tIns="45700" rIns="91425" bIns="45700" anchor="t" anchorCtr="0">
            <a:normAutofit/>
          </a:bodyPr>
          <a:lstStyle>
            <a:lvl1pPr marL="457200" lvl="0" indent="-228600" algn="ctr">
              <a:spcBef>
                <a:spcPts val="280"/>
              </a:spcBef>
              <a:spcAft>
                <a:spcPts val="0"/>
              </a:spcAft>
              <a:buSzPts val="1610"/>
              <a:buNone/>
              <a:defRPr sz="1400"/>
            </a:lvl1pPr>
            <a:lvl2pPr marL="914400" lvl="1" indent="-228600" algn="l">
              <a:spcBef>
                <a:spcPts val="600"/>
              </a:spcBef>
              <a:spcAft>
                <a:spcPts val="0"/>
              </a:spcAft>
              <a:buSzPts val="1380"/>
              <a:buNone/>
              <a:defRPr sz="1200"/>
            </a:lvl2pPr>
            <a:lvl3pPr marL="1371600" lvl="2" indent="-228600" algn="l">
              <a:spcBef>
                <a:spcPts val="600"/>
              </a:spcBef>
              <a:spcAft>
                <a:spcPts val="0"/>
              </a:spcAft>
              <a:buSzPts val="1150"/>
              <a:buNone/>
              <a:defRPr sz="1000"/>
            </a:lvl3pPr>
            <a:lvl4pPr marL="1828800" lvl="3" indent="-228600" algn="l">
              <a:spcBef>
                <a:spcPts val="600"/>
              </a:spcBef>
              <a:spcAft>
                <a:spcPts val="0"/>
              </a:spcAft>
              <a:buSzPts val="1035"/>
              <a:buNone/>
              <a:defRPr sz="900"/>
            </a:lvl4pPr>
            <a:lvl5pPr marL="2286000" lvl="4" indent="-228600" algn="l">
              <a:spcBef>
                <a:spcPts val="600"/>
              </a:spcBef>
              <a:spcAft>
                <a:spcPts val="0"/>
              </a:spcAft>
              <a:buSzPts val="1035"/>
              <a:buNone/>
              <a:defRPr sz="900"/>
            </a:lvl5pPr>
            <a:lvl6pPr marL="2743200" lvl="5" indent="-228600" algn="l">
              <a:spcBef>
                <a:spcPts val="600"/>
              </a:spcBef>
              <a:spcAft>
                <a:spcPts val="0"/>
              </a:spcAft>
              <a:buSzPts val="1035"/>
              <a:buNone/>
              <a:defRPr sz="900"/>
            </a:lvl6pPr>
            <a:lvl7pPr marL="3200400" lvl="6" indent="-228600" algn="l">
              <a:spcBef>
                <a:spcPts val="600"/>
              </a:spcBef>
              <a:spcAft>
                <a:spcPts val="0"/>
              </a:spcAft>
              <a:buSzPts val="1035"/>
              <a:buNone/>
              <a:defRPr sz="900"/>
            </a:lvl7pPr>
            <a:lvl8pPr marL="3657600" lvl="7" indent="-228600" algn="l">
              <a:spcBef>
                <a:spcPts val="600"/>
              </a:spcBef>
              <a:spcAft>
                <a:spcPts val="0"/>
              </a:spcAft>
              <a:buSzPts val="1035"/>
              <a:buNone/>
              <a:defRPr sz="900"/>
            </a:lvl8pPr>
            <a:lvl9pPr marL="4114800" lvl="8" indent="-228600" algn="l">
              <a:spcBef>
                <a:spcPts val="600"/>
              </a:spcBef>
              <a:spcAft>
                <a:spcPts val="600"/>
              </a:spcAft>
              <a:buSzPts val="1035"/>
              <a:buNone/>
              <a:defRPr sz="900"/>
            </a:lvl9pPr>
          </a:lstStyle>
          <a:p>
            <a:endParaRPr/>
          </a:p>
        </p:txBody>
      </p:sp>
      <p:sp>
        <p:nvSpPr>
          <p:cNvPr id="85" name="Google Shape;85;p34"/>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34"/>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34"/>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8">
            <a:alphaModFix/>
          </a:blip>
          <a:stretch>
            <a:fillRect/>
          </a:stretch>
        </a:blipFill>
        <a:effectLst/>
      </p:bgPr>
    </p:bg>
    <p:spTree>
      <p:nvGrpSpPr>
        <p:cNvPr id="1" name="Shape 9"/>
        <p:cNvGrpSpPr/>
        <p:nvPr/>
      </p:nvGrpSpPr>
      <p:grpSpPr>
        <a:xfrm>
          <a:off x="0" y="0"/>
          <a:ext cx="0" cy="0"/>
          <a:chOff x="0" y="0"/>
          <a:chExt cx="0" cy="0"/>
        </a:xfrm>
      </p:grpSpPr>
      <p:pic>
        <p:nvPicPr>
          <p:cNvPr id="10" name="Google Shape;10;p24" descr="HD-PanelContent-GrommetsCombined.png"/>
          <p:cNvPicPr preferRelativeResize="0"/>
          <p:nvPr/>
        </p:nvPicPr>
        <p:blipFill rotWithShape="1">
          <a:blip r:embed="rId19">
            <a:alphaModFix/>
          </a:blip>
          <a:srcRect/>
          <a:stretch/>
        </p:blipFill>
        <p:spPr>
          <a:xfrm>
            <a:off x="0" y="0"/>
            <a:ext cx="12188825" cy="6856214"/>
          </a:xfrm>
          <a:prstGeom prst="rect">
            <a:avLst/>
          </a:prstGeom>
          <a:noFill/>
          <a:ln>
            <a:noFill/>
          </a:ln>
        </p:spPr>
      </p:pic>
      <p:sp>
        <p:nvSpPr>
          <p:cNvPr id="11" name="Google Shape;11;p24"/>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262626"/>
              </a:buClr>
              <a:buSzPts val="4400"/>
              <a:buFont typeface="Garamond"/>
              <a:buNone/>
              <a:defRPr sz="4400" b="0" i="0" u="none" strike="noStrike" cap="none">
                <a:solidFill>
                  <a:srgbClr val="262626"/>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2" name="Google Shape;12;p24"/>
          <p:cNvSpPr txBox="1">
            <a:spLocks noGrp="1"/>
          </p:cNvSpPr>
          <p:nvPr>
            <p:ph type="body" idx="1"/>
          </p:nvPr>
        </p:nvSpPr>
        <p:spPr>
          <a:xfrm>
            <a:off x="1295401" y="2556932"/>
            <a:ext cx="9601196" cy="3318936"/>
          </a:xfrm>
          <a:prstGeom prst="rect">
            <a:avLst/>
          </a:prstGeom>
          <a:noFill/>
          <a:ln>
            <a:noFill/>
          </a:ln>
        </p:spPr>
        <p:txBody>
          <a:bodyPr spcFirstLastPara="1" wrap="square" lIns="91425" tIns="45700" rIns="91425" bIns="45700" anchor="t" anchorCtr="0">
            <a:normAutofit/>
          </a:bodyPr>
          <a:lstStyle>
            <a:lvl1pPr marL="457200" marR="0" lvl="0" indent="-403860" algn="l" rtl="0">
              <a:spcBef>
                <a:spcPts val="480"/>
              </a:spcBef>
              <a:spcAft>
                <a:spcPts val="0"/>
              </a:spcAft>
              <a:buClr>
                <a:schemeClr val="accent1"/>
              </a:buClr>
              <a:buSzPts val="2760"/>
              <a:buFont typeface="Arial"/>
              <a:buChar char="•"/>
              <a:defRPr sz="2400" b="0" i="0" u="none" strike="noStrike" cap="none">
                <a:solidFill>
                  <a:srgbClr val="262626"/>
                </a:solidFill>
                <a:latin typeface="Garamond"/>
                <a:ea typeface="Garamond"/>
                <a:cs typeface="Garamond"/>
                <a:sym typeface="Garamond"/>
              </a:defRPr>
            </a:lvl1pPr>
            <a:lvl2pPr marL="914400" marR="0" lvl="1" indent="-374650" algn="l" rtl="0">
              <a:spcBef>
                <a:spcPts val="600"/>
              </a:spcBef>
              <a:spcAft>
                <a:spcPts val="0"/>
              </a:spcAft>
              <a:buClr>
                <a:schemeClr val="accent1"/>
              </a:buClr>
              <a:buSzPts val="2300"/>
              <a:buFont typeface="Arial"/>
              <a:buChar char="•"/>
              <a:defRPr sz="2000" b="0" i="0" u="none" strike="noStrike" cap="none">
                <a:solidFill>
                  <a:srgbClr val="262626"/>
                </a:solidFill>
                <a:latin typeface="Garamond"/>
                <a:ea typeface="Garamond"/>
                <a:cs typeface="Garamond"/>
                <a:sym typeface="Garamond"/>
              </a:defRPr>
            </a:lvl2pPr>
            <a:lvl3pPr marL="1371600" marR="0" lvl="2" indent="-360044" algn="l" rtl="0">
              <a:spcBef>
                <a:spcPts val="600"/>
              </a:spcBef>
              <a:spcAft>
                <a:spcPts val="0"/>
              </a:spcAft>
              <a:buClr>
                <a:schemeClr val="accent1"/>
              </a:buClr>
              <a:buSzPts val="2070"/>
              <a:buFont typeface="Arial"/>
              <a:buChar char="•"/>
              <a:defRPr sz="1800" b="0" i="0" u="none" strike="noStrike" cap="none">
                <a:solidFill>
                  <a:srgbClr val="262626"/>
                </a:solidFill>
                <a:latin typeface="Garamond"/>
                <a:ea typeface="Garamond"/>
                <a:cs typeface="Garamond"/>
                <a:sym typeface="Garamond"/>
              </a:defRPr>
            </a:lvl3pPr>
            <a:lvl4pPr marL="1828800" marR="0" lvl="3" indent="-345439" algn="l" rtl="0">
              <a:spcBef>
                <a:spcPts val="600"/>
              </a:spcBef>
              <a:spcAft>
                <a:spcPts val="0"/>
              </a:spcAft>
              <a:buClr>
                <a:schemeClr val="accent1"/>
              </a:buClr>
              <a:buSzPts val="1840"/>
              <a:buFont typeface="Arial"/>
              <a:buChar char="•"/>
              <a:defRPr sz="1600" b="0" i="0" u="none" strike="noStrike" cap="none">
                <a:solidFill>
                  <a:srgbClr val="262626"/>
                </a:solidFill>
                <a:latin typeface="Garamond"/>
                <a:ea typeface="Garamond"/>
                <a:cs typeface="Garamond"/>
                <a:sym typeface="Garamond"/>
              </a:defRPr>
            </a:lvl4pPr>
            <a:lvl5pPr marL="2286000" marR="0" lvl="4" indent="-330835"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5pPr>
            <a:lvl6pPr marL="2743200" marR="0" lvl="5" indent="-330835"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6pPr>
            <a:lvl7pPr marL="3200400" marR="0" lvl="6" indent="-330835"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7pPr>
            <a:lvl8pPr marL="3657600" marR="0" lvl="7" indent="-330834" algn="l" rtl="0">
              <a:spcBef>
                <a:spcPts val="600"/>
              </a:spcBef>
              <a:spcAft>
                <a:spcPts val="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8pPr>
            <a:lvl9pPr marL="4114800" marR="0" lvl="8" indent="-330834" algn="l" rtl="0">
              <a:spcBef>
                <a:spcPts val="600"/>
              </a:spcBef>
              <a:spcAft>
                <a:spcPts val="600"/>
              </a:spcAft>
              <a:buClr>
                <a:schemeClr val="accent1"/>
              </a:buClr>
              <a:buSzPts val="1610"/>
              <a:buFont typeface="Arial"/>
              <a:buChar char="•"/>
              <a:defRPr sz="1400" b="0" i="0" u="none" strike="noStrike" cap="none">
                <a:solidFill>
                  <a:srgbClr val="262626"/>
                </a:solidFill>
                <a:latin typeface="Garamond"/>
                <a:ea typeface="Garamond"/>
                <a:cs typeface="Garamond"/>
                <a:sym typeface="Garamond"/>
              </a:defRPr>
            </a:lvl9pPr>
          </a:lstStyle>
          <a:p>
            <a:endParaRPr/>
          </a:p>
        </p:txBody>
      </p:sp>
      <p:sp>
        <p:nvSpPr>
          <p:cNvPr id="13" name="Google Shape;13;p24"/>
          <p:cNvSpPr txBox="1">
            <a:spLocks noGrp="1"/>
          </p:cNvSpPr>
          <p:nvPr>
            <p:ph type="dt" idx="10"/>
          </p:nvPr>
        </p:nvSpPr>
        <p:spPr>
          <a:xfrm>
            <a:off x="8677501" y="5969000"/>
            <a:ext cx="1600200" cy="27940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dk1"/>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2pPr>
            <a:lvl3pPr marR="0" lvl="2"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3pPr>
            <a:lvl4pPr marR="0" lvl="3"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4pPr>
            <a:lvl5pPr marR="0" lvl="4"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5pPr>
            <a:lvl6pPr marR="0" lvl="5"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6pPr>
            <a:lvl7pPr marR="0" lvl="6"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7pPr>
            <a:lvl8pPr marR="0" lvl="7"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8pPr>
            <a:lvl9pPr marR="0" lvl="8"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9pPr>
          </a:lstStyle>
          <a:p>
            <a:endParaRPr/>
          </a:p>
        </p:txBody>
      </p:sp>
      <p:sp>
        <p:nvSpPr>
          <p:cNvPr id="14" name="Google Shape;14;p24"/>
          <p:cNvSpPr txBox="1">
            <a:spLocks noGrp="1"/>
          </p:cNvSpPr>
          <p:nvPr>
            <p:ph type="ftr" idx="11"/>
          </p:nvPr>
        </p:nvSpPr>
        <p:spPr>
          <a:xfrm>
            <a:off x="1295401" y="5969000"/>
            <a:ext cx="7305900" cy="2794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dk1"/>
                </a:solidFill>
                <a:latin typeface="Garamond"/>
                <a:ea typeface="Garamond"/>
                <a:cs typeface="Garamond"/>
                <a:sym typeface="Garamond"/>
              </a:defRPr>
            </a:lvl1pPr>
            <a:lvl2pPr marR="0" lvl="1"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2pPr>
            <a:lvl3pPr marR="0" lvl="2"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3pPr>
            <a:lvl4pPr marR="0" lvl="3"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4pPr>
            <a:lvl5pPr marR="0" lvl="4"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5pPr>
            <a:lvl6pPr marR="0" lvl="5"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6pPr>
            <a:lvl7pPr marR="0" lvl="6"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7pPr>
            <a:lvl8pPr marR="0" lvl="7"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8pPr>
            <a:lvl9pPr marR="0" lvl="8" algn="l" rtl="0">
              <a:spcBef>
                <a:spcPts val="0"/>
              </a:spcBef>
              <a:spcAft>
                <a:spcPts val="0"/>
              </a:spcAft>
              <a:buSzPts val="1400"/>
              <a:buNone/>
              <a:defRPr sz="1800" b="0" i="0" u="none" strike="noStrike" cap="none">
                <a:solidFill>
                  <a:schemeClr val="dk1"/>
                </a:solidFill>
                <a:latin typeface="Garamond"/>
                <a:ea typeface="Garamond"/>
                <a:cs typeface="Garamond"/>
                <a:sym typeface="Garamond"/>
              </a:defRPr>
            </a:lvl9pPr>
          </a:lstStyle>
          <a:p>
            <a:endParaRPr/>
          </a:p>
        </p:txBody>
      </p:sp>
      <p:sp>
        <p:nvSpPr>
          <p:cNvPr id="15" name="Google Shape;15;p24"/>
          <p:cNvSpPr txBox="1">
            <a:spLocks noGrp="1"/>
          </p:cNvSpPr>
          <p:nvPr>
            <p:ph type="sldNum" idx="12"/>
          </p:nvPr>
        </p:nvSpPr>
        <p:spPr>
          <a:xfrm>
            <a:off x="10353901" y="5969000"/>
            <a:ext cx="542697" cy="2794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dk1"/>
                </a:solidFill>
                <a:latin typeface="Garamond"/>
                <a:ea typeface="Garamond"/>
                <a:cs typeface="Garamond"/>
                <a:sym typeface="Garamond"/>
              </a:defRPr>
            </a:lvl1pPr>
            <a:lvl2pPr marL="0" marR="0" lvl="1" indent="0" algn="r" rtl="0">
              <a:spcBef>
                <a:spcPts val="0"/>
              </a:spcBef>
              <a:buNone/>
              <a:defRPr sz="1000" b="0" i="0" u="none" strike="noStrike" cap="none">
                <a:solidFill>
                  <a:schemeClr val="dk1"/>
                </a:solidFill>
                <a:latin typeface="Garamond"/>
                <a:ea typeface="Garamond"/>
                <a:cs typeface="Garamond"/>
                <a:sym typeface="Garamond"/>
              </a:defRPr>
            </a:lvl2pPr>
            <a:lvl3pPr marL="0" marR="0" lvl="2" indent="0" algn="r" rtl="0">
              <a:spcBef>
                <a:spcPts val="0"/>
              </a:spcBef>
              <a:buNone/>
              <a:defRPr sz="1000" b="0" i="0" u="none" strike="noStrike" cap="none">
                <a:solidFill>
                  <a:schemeClr val="dk1"/>
                </a:solidFill>
                <a:latin typeface="Garamond"/>
                <a:ea typeface="Garamond"/>
                <a:cs typeface="Garamond"/>
                <a:sym typeface="Garamond"/>
              </a:defRPr>
            </a:lvl3pPr>
            <a:lvl4pPr marL="0" marR="0" lvl="3" indent="0" algn="r" rtl="0">
              <a:spcBef>
                <a:spcPts val="0"/>
              </a:spcBef>
              <a:buNone/>
              <a:defRPr sz="1000" b="0" i="0" u="none" strike="noStrike" cap="none">
                <a:solidFill>
                  <a:schemeClr val="dk1"/>
                </a:solidFill>
                <a:latin typeface="Garamond"/>
                <a:ea typeface="Garamond"/>
                <a:cs typeface="Garamond"/>
                <a:sym typeface="Garamond"/>
              </a:defRPr>
            </a:lvl4pPr>
            <a:lvl5pPr marL="0" marR="0" lvl="4" indent="0" algn="r" rtl="0">
              <a:spcBef>
                <a:spcPts val="0"/>
              </a:spcBef>
              <a:buNone/>
              <a:defRPr sz="1000" b="0" i="0" u="none" strike="noStrike" cap="none">
                <a:solidFill>
                  <a:schemeClr val="dk1"/>
                </a:solidFill>
                <a:latin typeface="Garamond"/>
                <a:ea typeface="Garamond"/>
                <a:cs typeface="Garamond"/>
                <a:sym typeface="Garamond"/>
              </a:defRPr>
            </a:lvl5pPr>
            <a:lvl6pPr marL="0" marR="0" lvl="5" indent="0" algn="r" rtl="0">
              <a:spcBef>
                <a:spcPts val="0"/>
              </a:spcBef>
              <a:buNone/>
              <a:defRPr sz="1000" b="0" i="0" u="none" strike="noStrike" cap="none">
                <a:solidFill>
                  <a:schemeClr val="dk1"/>
                </a:solidFill>
                <a:latin typeface="Garamond"/>
                <a:ea typeface="Garamond"/>
                <a:cs typeface="Garamond"/>
                <a:sym typeface="Garamond"/>
              </a:defRPr>
            </a:lvl6pPr>
            <a:lvl7pPr marL="0" marR="0" lvl="6" indent="0" algn="r" rtl="0">
              <a:spcBef>
                <a:spcPts val="0"/>
              </a:spcBef>
              <a:buNone/>
              <a:defRPr sz="1000" b="0" i="0" u="none" strike="noStrike" cap="none">
                <a:solidFill>
                  <a:schemeClr val="dk1"/>
                </a:solidFill>
                <a:latin typeface="Garamond"/>
                <a:ea typeface="Garamond"/>
                <a:cs typeface="Garamond"/>
                <a:sym typeface="Garamond"/>
              </a:defRPr>
            </a:lvl7pPr>
            <a:lvl8pPr marL="0" marR="0" lvl="7" indent="0" algn="r" rtl="0">
              <a:spcBef>
                <a:spcPts val="0"/>
              </a:spcBef>
              <a:buNone/>
              <a:defRPr sz="1000" b="0" i="0" u="none" strike="noStrike" cap="none">
                <a:solidFill>
                  <a:schemeClr val="dk1"/>
                </a:solidFill>
                <a:latin typeface="Garamond"/>
                <a:ea typeface="Garamond"/>
                <a:cs typeface="Garamond"/>
                <a:sym typeface="Garamond"/>
              </a:defRPr>
            </a:lvl8pPr>
            <a:lvl9pPr marL="0" marR="0" lvl="8" indent="0" algn="r" rtl="0">
              <a:spcBef>
                <a:spcPts val="0"/>
              </a:spcBef>
              <a:buNone/>
              <a:defRPr sz="1000" b="0" i="0" u="none" strike="noStrike" cap="none">
                <a:solidFill>
                  <a:schemeClr val="dk1"/>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ABDFCD-3CE5-A8DB-5997-149449726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CF7346-6F29-8099-D6CB-8F23481316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AEFF67-C1F3-294F-B8E8-D2166715F7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7CBEAC-99EE-4908-9C83-A2A17B1917D5}" type="datetimeFigureOut">
              <a:rPr lang="en-US" smtClean="0"/>
              <a:t>22/05/20</a:t>
            </a:fld>
            <a:endParaRPr lang="en-US"/>
          </a:p>
        </p:txBody>
      </p:sp>
      <p:sp>
        <p:nvSpPr>
          <p:cNvPr id="5" name="Footer Placeholder 4">
            <a:extLst>
              <a:ext uri="{FF2B5EF4-FFF2-40B4-BE49-F238E27FC236}">
                <a16:creationId xmlns:a16="http://schemas.microsoft.com/office/drawing/2014/main" id="{ED43191B-C6E6-070C-BDF2-38609D519A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0979EC8-41D1-B713-FA29-C651AF9E6E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6A6CF5-86FB-4523-8EDC-0500F81F21FC}" type="slidenum">
              <a:rPr lang="en-US" smtClean="0"/>
              <a:t>‹#›</a:t>
            </a:fld>
            <a:endParaRPr lang="en-US"/>
          </a:p>
        </p:txBody>
      </p:sp>
    </p:spTree>
    <p:extLst>
      <p:ext uri="{BB962C8B-B14F-4D97-AF65-F5344CB8AC3E}">
        <p14:creationId xmlns:p14="http://schemas.microsoft.com/office/powerpoint/2010/main" val="111702431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3" Type="http://schemas.openxmlformats.org/officeDocument/2006/relationships/hyperlink" Target="https://s3-us-west-2.amazonaws.com/courses-images-archive-read-only/wp-content/uploads/sites/1110/2016/02/19220821/21258409128_e750c8331b_k.jpg"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4.jpg"/><Relationship Id="rId4" Type="http://schemas.openxmlformats.org/officeDocument/2006/relationships/image" Target="../media/image13.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9" name="Rectangle 138">
            <a:extLst>
              <a:ext uri="{FF2B5EF4-FFF2-40B4-BE49-F238E27FC236}">
                <a16:creationId xmlns:a16="http://schemas.microsoft.com/office/drawing/2014/main" id="{C0BFBD50-06CE-42F1-9AB9-3D9079057D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Rectangle 140">
            <a:extLst>
              <a:ext uri="{FF2B5EF4-FFF2-40B4-BE49-F238E27FC236}">
                <a16:creationId xmlns:a16="http://schemas.microsoft.com/office/drawing/2014/main" id="{787900AF-3ED0-4C02-A309-3984EBBD2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Rounded Rectangle 20">
            <a:extLst>
              <a:ext uri="{FF2B5EF4-FFF2-40B4-BE49-F238E27FC236}">
                <a16:creationId xmlns:a16="http://schemas.microsoft.com/office/drawing/2014/main" id="{8DEDEE5C-3126-4336-A7D4-9277AF5A04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138" y="559407"/>
            <a:ext cx="5109725"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30" name="Picture 6" descr="15 Ways to Manage Team Stress - Elevate Corporate Training">
            <a:extLst>
              <a:ext uri="{FF2B5EF4-FFF2-40B4-BE49-F238E27FC236}">
                <a16:creationId xmlns:a16="http://schemas.microsoft.com/office/drawing/2014/main" id="{345633CF-D232-46FD-D102-4153845637D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981" r="16983" b="3"/>
          <a:stretch/>
        </p:blipFill>
        <p:spPr bwMode="auto">
          <a:xfrm>
            <a:off x="656844" y="722376"/>
            <a:ext cx="4782312" cy="5413248"/>
          </a:xfrm>
          <a:prstGeom prst="rect">
            <a:avLst/>
          </a:prstGeom>
          <a:noFill/>
          <a:effectLst/>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1718D7C6-8DC6-09E1-2906-2C219B137417}"/>
              </a:ext>
            </a:extLst>
          </p:cNvPr>
          <p:cNvSpPr txBox="1"/>
          <p:nvPr/>
        </p:nvSpPr>
        <p:spPr>
          <a:xfrm>
            <a:off x="6589138" y="1539240"/>
            <a:ext cx="4953932" cy="1180811"/>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90000"/>
              </a:lnSpc>
              <a:spcBef>
                <a:spcPct val="0"/>
              </a:spcBef>
              <a:spcAft>
                <a:spcPts val="60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Session III.</a:t>
            </a:r>
          </a:p>
          <a:p>
            <a:pPr marL="0" marR="0" lvl="0" indent="0" algn="ctr" defTabSz="914400" rtl="0" eaLnBrk="1" fontAlgn="auto" latinLnBrk="0" hangingPunct="1">
              <a:lnSpc>
                <a:spcPct val="90000"/>
              </a:lnSpc>
              <a:spcBef>
                <a:spcPct val="0"/>
              </a:spcBef>
              <a:spcAft>
                <a:spcPts val="60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Group &amp; Team Theory (cont.) </a:t>
            </a:r>
          </a:p>
        </p:txBody>
      </p:sp>
      <p:sp>
        <p:nvSpPr>
          <p:cNvPr id="3" name="Rectangle 2">
            <a:extLst>
              <a:ext uri="{FF2B5EF4-FFF2-40B4-BE49-F238E27FC236}">
                <a16:creationId xmlns:a16="http://schemas.microsoft.com/office/drawing/2014/main" id="{3E1C93F2-6E54-4444-A0F9-574D3CC69301}"/>
              </a:ext>
            </a:extLst>
          </p:cNvPr>
          <p:cNvSpPr txBox="1">
            <a:spLocks noChangeArrowheads="1"/>
          </p:cNvSpPr>
          <p:nvPr/>
        </p:nvSpPr>
        <p:spPr>
          <a:xfrm>
            <a:off x="944928" y="1896781"/>
            <a:ext cx="2628243" cy="708501"/>
          </a:xfrm>
          <a:prstGeom prst="rect">
            <a:avLst/>
          </a:prstGeom>
        </p:spPr>
        <p:txBody>
          <a:bodyPr vert="horz" lIns="91440" tIns="45720" rIns="91440" bIns="45720" rtlCol="0">
            <a:normAutofit/>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pPr marL="0" marR="0" lvl="0" indent="0" algn="l" defTabSz="914400" rtl="0" eaLnBrk="1" fontAlgn="base" latinLnBrk="0" hangingPunct="1">
              <a:lnSpc>
                <a:spcPct val="90000"/>
              </a:lnSpc>
              <a:spcBef>
                <a:spcPct val="0"/>
              </a:spcBef>
              <a:spcAft>
                <a:spcPts val="600"/>
              </a:spcAft>
              <a:buClrTx/>
              <a:buSzTx/>
              <a:buFontTx/>
              <a:buNone/>
              <a:tabLst/>
              <a:defRPr/>
            </a:pPr>
            <a:endParaRPr kumimoji="0" lang="en-US" altLang="en-US" sz="3600" b="0" i="0" u="none" strike="noStrike" kern="1200" cap="none" spc="0" normalizeH="0" baseline="0" noProof="0" dirty="0">
              <a:ln>
                <a:noFill/>
              </a:ln>
              <a:solidFill>
                <a:prstClr val="black"/>
              </a:solidFill>
              <a:effectLst/>
              <a:uLnTx/>
              <a:uFillTx/>
              <a:latin typeface="Arial" panose="020B0604020202020204" pitchFamily="34" charset="0"/>
              <a:ea typeface="+mj-ea"/>
              <a:cs typeface="Arial" panose="020B0604020202020204" pitchFamily="34" charset="0"/>
            </a:endParaRPr>
          </a:p>
        </p:txBody>
      </p:sp>
      <p:sp>
        <p:nvSpPr>
          <p:cNvPr id="26" name="TextBox 25">
            <a:extLst>
              <a:ext uri="{FF2B5EF4-FFF2-40B4-BE49-F238E27FC236}">
                <a16:creationId xmlns:a16="http://schemas.microsoft.com/office/drawing/2014/main" id="{E521A504-7612-4A57-7DA5-EF1C0B40045C}"/>
              </a:ext>
            </a:extLst>
          </p:cNvPr>
          <p:cNvSpPr txBox="1"/>
          <p:nvPr/>
        </p:nvSpPr>
        <p:spPr>
          <a:xfrm>
            <a:off x="7154042" y="3219605"/>
            <a:ext cx="3824124" cy="144655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black"/>
                </a:solidFill>
                <a:effectLst/>
                <a:uLnTx/>
                <a:uFillTx/>
                <a:latin typeface="Calibri" panose="020F0502020204030204"/>
                <a:ea typeface="+mn-ea"/>
                <a:cs typeface="+mn-cs"/>
              </a:rPr>
              <a:t>Handling Stress in Groups</a:t>
            </a:r>
          </a:p>
        </p:txBody>
      </p:sp>
    </p:spTree>
    <p:extLst>
      <p:ext uri="{BB962C8B-B14F-4D97-AF65-F5344CB8AC3E}">
        <p14:creationId xmlns:p14="http://schemas.microsoft.com/office/powerpoint/2010/main" val="3248114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1"/>
          <p:cNvSpPr/>
          <p:nvPr/>
        </p:nvSpPr>
        <p:spPr>
          <a:xfrm>
            <a:off x="1778798" y="1017330"/>
            <a:ext cx="9184766" cy="92333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373D3F"/>
                </a:solidFill>
                <a:latin typeface="Proxima Nova"/>
                <a:ea typeface="Proxima Nova"/>
                <a:cs typeface="Proxima Nova"/>
                <a:sym typeface="Proxima Nova"/>
              </a:rPr>
              <a:t>That’s why it’s so important to learn healthy ways of coping with the stressors in your life.</a:t>
            </a:r>
            <a:endParaRPr/>
          </a:p>
          <a:p>
            <a:pPr marL="0" marR="0" lvl="0" indent="0" algn="l" rtl="0">
              <a:spcBef>
                <a:spcPts val="0"/>
              </a:spcBef>
              <a:spcAft>
                <a:spcPts val="0"/>
              </a:spcAft>
              <a:buNone/>
            </a:pPr>
            <a:br>
              <a:rPr lang="en-US" sz="1800" b="1" i="0" u="sng" strike="noStrike" cap="none">
                <a:solidFill>
                  <a:srgbClr val="086A8E"/>
                </a:solidFill>
                <a:latin typeface="Proxima Nova"/>
                <a:ea typeface="Proxima Nova"/>
                <a:cs typeface="Proxima Nova"/>
                <a:sym typeface="Proxima Nova"/>
                <a:hlinkClick r:id="rId3">
                  <a:extLst>
                    <a:ext uri="{A12FA001-AC4F-418D-AE19-62706E023703}">
                      <ahyp:hlinkClr xmlns:ahyp="http://schemas.microsoft.com/office/drawing/2018/hyperlinkcolor" val="tx"/>
                    </a:ext>
                  </a:extLst>
                </a:hlinkClick>
              </a:rPr>
            </a:br>
            <a:endParaRPr sz="1800">
              <a:solidFill>
                <a:schemeClr val="dk1"/>
              </a:solidFill>
              <a:latin typeface="Garamond"/>
              <a:ea typeface="Garamond"/>
              <a:cs typeface="Garamond"/>
              <a:sym typeface="Garamond"/>
            </a:endParaRPr>
          </a:p>
        </p:txBody>
      </p:sp>
      <p:pic>
        <p:nvPicPr>
          <p:cNvPr id="211" name="Google Shape;211;p11" descr="Man lies comfortably on his back in the sun on public steps, his skateboard at this feet, phone in hand."/>
          <p:cNvPicPr preferRelativeResize="0"/>
          <p:nvPr/>
        </p:nvPicPr>
        <p:blipFill rotWithShape="1">
          <a:blip r:embed="rId4">
            <a:alphaModFix/>
          </a:blip>
          <a:srcRect/>
          <a:stretch/>
        </p:blipFill>
        <p:spPr>
          <a:xfrm>
            <a:off x="2022764" y="1483460"/>
            <a:ext cx="8514483" cy="468181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2"/>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b="1" dirty="0">
                <a:latin typeface="Calibri" panose="020F0502020204030204" pitchFamily="34" charset="0"/>
                <a:cs typeface="Calibri" panose="020F0502020204030204" pitchFamily="34" charset="0"/>
              </a:rPr>
              <a:t>Ways of Managing Stress</a:t>
            </a:r>
            <a:br>
              <a:rPr lang="en-US" b="1" dirty="0">
                <a:latin typeface="Calibri" panose="020F0502020204030204" pitchFamily="34" charset="0"/>
                <a:cs typeface="Calibri" panose="020F0502020204030204" pitchFamily="34" charset="0"/>
              </a:rPr>
            </a:br>
            <a:endParaRPr sz="1800" dirty="0">
              <a:latin typeface="Calibri" panose="020F0502020204030204" pitchFamily="34" charset="0"/>
              <a:cs typeface="Calibri" panose="020F0502020204030204" pitchFamily="34" charset="0"/>
            </a:endParaRPr>
          </a:p>
        </p:txBody>
      </p:sp>
      <p:sp>
        <p:nvSpPr>
          <p:cNvPr id="217" name="Google Shape;217;p12"/>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2760"/>
              <a:buNone/>
            </a:pPr>
            <a:endParaRPr sz="3200" dirty="0">
              <a:latin typeface="Calibri (Body)"/>
            </a:endParaRPr>
          </a:p>
          <a:p>
            <a:pPr marL="0" lvl="0" indent="0" algn="ctr" rtl="0">
              <a:spcBef>
                <a:spcPts val="1080"/>
              </a:spcBef>
              <a:spcAft>
                <a:spcPts val="0"/>
              </a:spcAft>
              <a:buSzPts val="2760"/>
              <a:buNone/>
            </a:pPr>
            <a:r>
              <a:rPr lang="en-US" sz="3200" dirty="0">
                <a:latin typeface="Calibri (Body)"/>
              </a:rPr>
              <a:t>The best strategy for managing stress </a:t>
            </a:r>
            <a:br>
              <a:rPr lang="en-US" sz="3200" dirty="0">
                <a:latin typeface="Calibri (Body)"/>
              </a:rPr>
            </a:br>
            <a:r>
              <a:rPr lang="en-US" sz="3200" dirty="0">
                <a:latin typeface="Calibri (Body)"/>
              </a:rPr>
              <a:t>is by taking care of yourself in the following ways:</a:t>
            </a:r>
            <a:endParaRPr sz="3200" dirty="0">
              <a:latin typeface="Calibri (Body)"/>
            </a:endParaRPr>
          </a:p>
        </p:txBody>
      </p:sp>
      <p:sp>
        <p:nvSpPr>
          <p:cNvPr id="218" name="Google Shape;218;p12"/>
          <p:cNvSpPr txBox="1">
            <a:spLocks noGrp="1"/>
          </p:cNvSpPr>
          <p:nvPr>
            <p:ph type="body" idx="2"/>
          </p:nvPr>
        </p:nvSpPr>
        <p:spPr>
          <a:xfrm>
            <a:off x="6181344" y="2560320"/>
            <a:ext cx="4718304" cy="3310128"/>
          </a:xfrm>
          <a:prstGeom prst="rect">
            <a:avLst/>
          </a:prstGeom>
          <a:solidFill>
            <a:srgbClr val="CCFFFF"/>
          </a:solidFill>
          <a:ln>
            <a:noFill/>
          </a:ln>
        </p:spPr>
        <p:txBody>
          <a:bodyPr spcFirstLastPara="1" wrap="square" lIns="91425" tIns="45700" rIns="91425" bIns="45700" anchor="ctr" anchorCtr="0">
            <a:normAutofit lnSpcReduction="10000"/>
          </a:bodyPr>
          <a:lstStyle/>
          <a:p>
            <a:pPr marL="285750" lvl="0" indent="-285750" algn="l" rtl="0">
              <a:spcBef>
                <a:spcPts val="0"/>
              </a:spcBef>
              <a:spcAft>
                <a:spcPts val="0"/>
              </a:spcAft>
              <a:buSzPts val="2760"/>
              <a:buChar char="•"/>
            </a:pPr>
            <a:r>
              <a:rPr lang="en-US" b="1" dirty="0">
                <a:latin typeface="Calibri (Body)"/>
              </a:rPr>
              <a:t>Avoid drugs and alcohol</a:t>
            </a:r>
            <a:endParaRPr dirty="0">
              <a:latin typeface="Calibri (Body)"/>
            </a:endParaRPr>
          </a:p>
          <a:p>
            <a:pPr marL="285750" lvl="0" indent="-285750" algn="l" rtl="0">
              <a:spcBef>
                <a:spcPts val="1080"/>
              </a:spcBef>
              <a:spcAft>
                <a:spcPts val="0"/>
              </a:spcAft>
              <a:buSzPts val="2760"/>
              <a:buChar char="•"/>
            </a:pPr>
            <a:r>
              <a:rPr lang="en-US" b="1" dirty="0">
                <a:latin typeface="Calibri (Body)"/>
              </a:rPr>
              <a:t>Manage your time</a:t>
            </a:r>
            <a:endParaRPr dirty="0">
              <a:latin typeface="Calibri (Body)"/>
            </a:endParaRPr>
          </a:p>
          <a:p>
            <a:pPr marL="285750" lvl="0" indent="-285750" algn="l" rtl="0">
              <a:spcBef>
                <a:spcPts val="1080"/>
              </a:spcBef>
              <a:spcAft>
                <a:spcPts val="0"/>
              </a:spcAft>
              <a:buSzPts val="2760"/>
              <a:buChar char="•"/>
            </a:pPr>
            <a:r>
              <a:rPr lang="en-US" b="1" dirty="0">
                <a:latin typeface="Calibri (Body)"/>
              </a:rPr>
              <a:t>Connect socially</a:t>
            </a:r>
            <a:endParaRPr dirty="0">
              <a:latin typeface="Calibri (Body)"/>
            </a:endParaRPr>
          </a:p>
          <a:p>
            <a:pPr marL="285750" lvl="0" indent="-285750" algn="l" rtl="0">
              <a:spcBef>
                <a:spcPts val="1080"/>
              </a:spcBef>
              <a:spcAft>
                <a:spcPts val="0"/>
              </a:spcAft>
              <a:buSzPts val="2760"/>
              <a:buChar char="•"/>
            </a:pPr>
            <a:r>
              <a:rPr lang="en-US" b="1" dirty="0">
                <a:latin typeface="Calibri (Body)"/>
              </a:rPr>
              <a:t>Slow down and cut out distractions for a while</a:t>
            </a:r>
            <a:r>
              <a:rPr lang="en-US" dirty="0">
                <a:latin typeface="Calibri (Body)"/>
              </a:rPr>
              <a:t>.</a:t>
            </a:r>
            <a:endParaRPr dirty="0">
              <a:latin typeface="Calibri (Body)"/>
            </a:endParaRPr>
          </a:p>
          <a:p>
            <a:pPr marL="285750" lvl="0" indent="-285750" algn="l" rtl="0">
              <a:spcBef>
                <a:spcPts val="1080"/>
              </a:spcBef>
              <a:spcAft>
                <a:spcPts val="0"/>
              </a:spcAft>
              <a:buSzPts val="2760"/>
              <a:buChar char="•"/>
            </a:pPr>
            <a:r>
              <a:rPr lang="en-US" b="1" dirty="0">
                <a:latin typeface="Calibri (Body)"/>
              </a:rPr>
              <a:t>Take care of your health</a:t>
            </a:r>
            <a:endParaRPr dirty="0">
              <a:latin typeface="Calibri (Body)"/>
            </a:endParaRPr>
          </a:p>
          <a:p>
            <a:pPr marL="285750" lvl="0" indent="-285750" algn="l" rtl="0">
              <a:spcBef>
                <a:spcPts val="1080"/>
              </a:spcBef>
              <a:spcAft>
                <a:spcPts val="0"/>
              </a:spcAft>
              <a:buSzPts val="2760"/>
              <a:buChar char="•"/>
            </a:pPr>
            <a:r>
              <a:rPr lang="en-US" b="1" dirty="0">
                <a:latin typeface="Calibri (Body)"/>
              </a:rPr>
              <a:t>Find support</a:t>
            </a:r>
            <a:endParaRPr dirty="0">
              <a:latin typeface="Calibri (Body)"/>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3"/>
          <p:cNvSpPr txBox="1">
            <a:spLocks noGrp="1"/>
          </p:cNvSpPr>
          <p:nvPr>
            <p:ph type="title"/>
          </p:nvPr>
        </p:nvSpPr>
        <p:spPr>
          <a:xfrm>
            <a:off x="1295402" y="1363923"/>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Avoid drugs and alcohol</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24" name="Google Shape;224;p13"/>
          <p:cNvSpPr txBox="1">
            <a:spLocks noGrp="1"/>
          </p:cNvSpPr>
          <p:nvPr>
            <p:ph type="body" idx="1"/>
          </p:nvPr>
        </p:nvSpPr>
        <p:spPr>
          <a:xfrm>
            <a:off x="1295402" y="2767743"/>
            <a:ext cx="3833201" cy="930202"/>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2000" dirty="0">
                <a:latin typeface="Calibri (Body)"/>
              </a:rPr>
              <a:t>They may seem to be a temporary fix to feel better</a:t>
            </a:r>
            <a:endParaRPr sz="2000" dirty="0">
              <a:latin typeface="Calibri (Body)"/>
            </a:endParaRPr>
          </a:p>
        </p:txBody>
      </p:sp>
      <p:sp>
        <p:nvSpPr>
          <p:cNvPr id="225" name="Google Shape;225;p13"/>
          <p:cNvSpPr txBox="1">
            <a:spLocks noGrp="1"/>
          </p:cNvSpPr>
          <p:nvPr>
            <p:ph type="body" idx="2"/>
          </p:nvPr>
        </p:nvSpPr>
        <p:spPr>
          <a:xfrm>
            <a:off x="5128604" y="2767743"/>
            <a:ext cx="5577496" cy="839057"/>
          </a:xfrm>
          <a:prstGeom prst="rect">
            <a:avLst/>
          </a:prstGeom>
          <a:noFill/>
          <a:ln>
            <a:noFill/>
          </a:ln>
        </p:spPr>
        <p:txBody>
          <a:bodyPr spcFirstLastPara="1" wrap="square" lIns="91425" tIns="45700" rIns="91425" bIns="45700" anchor="t" anchorCtr="0">
            <a:normAutofit fontScale="92500"/>
          </a:bodyPr>
          <a:lstStyle/>
          <a:p>
            <a:pPr marL="285750" lvl="0" indent="-285750" algn="l" rtl="0">
              <a:spcBef>
                <a:spcPts val="0"/>
              </a:spcBef>
              <a:spcAft>
                <a:spcPts val="0"/>
              </a:spcAft>
              <a:buSzPts val="2760"/>
              <a:buChar char="•"/>
            </a:pPr>
            <a:r>
              <a:rPr lang="en-US" sz="2000" dirty="0">
                <a:latin typeface="Calibri (Body)"/>
              </a:rPr>
              <a:t>But in the long run they can create more problems and add to your stress - instead of taking it away.</a:t>
            </a:r>
            <a:endParaRPr sz="2000" dirty="0">
              <a:latin typeface="Calibri (Body)"/>
            </a:endParaRPr>
          </a:p>
          <a:p>
            <a:pPr marL="285750" lvl="0" indent="-110490" algn="l" rtl="0">
              <a:spcBef>
                <a:spcPts val="1080"/>
              </a:spcBef>
              <a:spcAft>
                <a:spcPts val="0"/>
              </a:spcAft>
              <a:buSzPts val="2760"/>
              <a:buNone/>
            </a:pPr>
            <a:endParaRPr sz="2000" dirty="0">
              <a:latin typeface="Calibri (Body)"/>
            </a:endParaRPr>
          </a:p>
        </p:txBody>
      </p:sp>
      <p:pic>
        <p:nvPicPr>
          <p:cNvPr id="226" name="Google Shape;226;p13"/>
          <p:cNvPicPr preferRelativeResize="0"/>
          <p:nvPr/>
        </p:nvPicPr>
        <p:blipFill rotWithShape="1">
          <a:blip r:embed="rId3">
            <a:alphaModFix/>
          </a:blip>
          <a:srcRect/>
          <a:stretch/>
        </p:blipFill>
        <p:spPr>
          <a:xfrm>
            <a:off x="1662978" y="3797898"/>
            <a:ext cx="2714625" cy="1685925"/>
          </a:xfrm>
          <a:prstGeom prst="rect">
            <a:avLst/>
          </a:prstGeom>
          <a:noFill/>
          <a:ln>
            <a:noFill/>
          </a:ln>
        </p:spPr>
      </p:pic>
      <p:sp>
        <p:nvSpPr>
          <p:cNvPr id="227" name="Google Shape;227;p13" descr="Rượu có phải là chất kích thích? | Vinmec"/>
          <p:cNvSpPr/>
          <p:nvPr/>
        </p:nvSpPr>
        <p:spPr>
          <a:xfrm>
            <a:off x="155575" y="-144463"/>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aramond"/>
              <a:ea typeface="Garamond"/>
              <a:cs typeface="Garamond"/>
              <a:sym typeface="Garamond"/>
            </a:endParaRPr>
          </a:p>
        </p:txBody>
      </p:sp>
      <p:sp>
        <p:nvSpPr>
          <p:cNvPr id="228" name="Google Shape;228;p13" descr="Rượu có phải là chất kích thích? | Vinmec"/>
          <p:cNvSpPr/>
          <p:nvPr/>
        </p:nvSpPr>
        <p:spPr>
          <a:xfrm>
            <a:off x="307975" y="7937"/>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aramond"/>
              <a:ea typeface="Garamond"/>
              <a:cs typeface="Garamond"/>
              <a:sym typeface="Garamond"/>
            </a:endParaRPr>
          </a:p>
        </p:txBody>
      </p:sp>
      <p:pic>
        <p:nvPicPr>
          <p:cNvPr id="229" name="Google Shape;229;p13"/>
          <p:cNvPicPr preferRelativeResize="0"/>
          <p:nvPr/>
        </p:nvPicPr>
        <p:blipFill rotWithShape="1">
          <a:blip r:embed="rId4">
            <a:alphaModFix/>
          </a:blip>
          <a:srcRect/>
          <a:stretch/>
        </p:blipFill>
        <p:spPr>
          <a:xfrm>
            <a:off x="4997026" y="3797898"/>
            <a:ext cx="2359152" cy="1685925"/>
          </a:xfrm>
          <a:prstGeom prst="rect">
            <a:avLst/>
          </a:prstGeom>
          <a:noFill/>
          <a:ln>
            <a:noFill/>
          </a:ln>
        </p:spPr>
      </p:pic>
      <p:sp>
        <p:nvSpPr>
          <p:cNvPr id="230" name="Google Shape;230;p13" descr="Stress nặng: +2 dấu hiệu cảnh báo mà bạn không nên bỏ qua"/>
          <p:cNvSpPr/>
          <p:nvPr/>
        </p:nvSpPr>
        <p:spPr>
          <a:xfrm>
            <a:off x="460375" y="160337"/>
            <a:ext cx="304800" cy="30480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Garamond"/>
              <a:ea typeface="Garamond"/>
              <a:cs typeface="Garamond"/>
              <a:sym typeface="Garamond"/>
            </a:endParaRPr>
          </a:p>
        </p:txBody>
      </p:sp>
      <p:pic>
        <p:nvPicPr>
          <p:cNvPr id="231" name="Google Shape;231;p13"/>
          <p:cNvPicPr preferRelativeResize="0"/>
          <p:nvPr/>
        </p:nvPicPr>
        <p:blipFill rotWithShape="1">
          <a:blip r:embed="rId5">
            <a:alphaModFix/>
          </a:blip>
          <a:srcRect/>
          <a:stretch/>
        </p:blipFill>
        <p:spPr>
          <a:xfrm>
            <a:off x="7975600" y="3797898"/>
            <a:ext cx="2255520" cy="168946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4"/>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Manage Your Time</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37" name="Google Shape;237;p14"/>
          <p:cNvSpPr txBox="1">
            <a:spLocks noGrp="1"/>
          </p:cNvSpPr>
          <p:nvPr>
            <p:ph type="body" idx="1"/>
          </p:nvPr>
        </p:nvSpPr>
        <p:spPr>
          <a:xfrm>
            <a:off x="1298448" y="3034361"/>
            <a:ext cx="4886452" cy="2570480"/>
          </a:xfrm>
          <a:prstGeom prst="rect">
            <a:avLst/>
          </a:prstGeom>
          <a:noFill/>
          <a:ln>
            <a:noFill/>
          </a:ln>
        </p:spPr>
        <p:txBody>
          <a:bodyPr spcFirstLastPara="1" wrap="square" lIns="91425" tIns="45700" rIns="91425" bIns="45700" anchor="t" anchorCtr="0">
            <a:noAutofit/>
          </a:bodyPr>
          <a:lstStyle/>
          <a:p>
            <a:pPr marL="285750" lvl="0" indent="-285750" algn="l" rtl="0">
              <a:spcBef>
                <a:spcPts val="0"/>
              </a:spcBef>
              <a:spcAft>
                <a:spcPts val="0"/>
              </a:spcAft>
              <a:buSzPts val="2760"/>
              <a:buChar char="•"/>
            </a:pPr>
            <a:r>
              <a:rPr lang="en-US" dirty="0">
                <a:latin typeface="Calibri (Body)"/>
              </a:rPr>
              <a:t>Work on prioritizing and scheduling your commitments. </a:t>
            </a:r>
            <a:endParaRPr dirty="0">
              <a:latin typeface="Calibri (Body)"/>
            </a:endParaRPr>
          </a:p>
          <a:p>
            <a:pPr marL="285750" lvl="0" indent="-285750" algn="l" rtl="0">
              <a:spcBef>
                <a:spcPts val="1080"/>
              </a:spcBef>
              <a:spcAft>
                <a:spcPts val="0"/>
              </a:spcAft>
              <a:buSzPts val="2760"/>
              <a:buChar char="•"/>
            </a:pPr>
            <a:r>
              <a:rPr lang="en-US" dirty="0">
                <a:latin typeface="Calibri (Body)"/>
              </a:rPr>
              <a:t>This will help you feel in better control of your life, which, in turn, will mean less stress.</a:t>
            </a:r>
            <a:endParaRPr dirty="0">
              <a:latin typeface="Calibri (Body)"/>
            </a:endParaRPr>
          </a:p>
        </p:txBody>
      </p:sp>
      <p:pic>
        <p:nvPicPr>
          <p:cNvPr id="239" name="Google Shape;239;p14"/>
          <p:cNvPicPr preferRelativeResize="0"/>
          <p:nvPr/>
        </p:nvPicPr>
        <p:blipFill rotWithShape="1">
          <a:blip r:embed="rId3">
            <a:alphaModFix/>
          </a:blip>
          <a:srcRect/>
          <a:stretch/>
        </p:blipFill>
        <p:spPr>
          <a:xfrm>
            <a:off x="6350000" y="2560320"/>
            <a:ext cx="3964987" cy="351856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5"/>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Connect socially</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45" name="Google Shape;245;p15"/>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dirty="0">
                <a:latin typeface="Calibri (Body)"/>
              </a:rPr>
              <a:t>When you feel stressed, it’s easy to isolate yourself. </a:t>
            </a:r>
            <a:endParaRPr dirty="0">
              <a:latin typeface="Calibri (Body)"/>
            </a:endParaRPr>
          </a:p>
          <a:p>
            <a:pPr marL="285750" lvl="0" indent="-285750" algn="l" rtl="0">
              <a:spcBef>
                <a:spcPts val="1080"/>
              </a:spcBef>
              <a:spcAft>
                <a:spcPts val="0"/>
              </a:spcAft>
              <a:buSzPts val="2760"/>
              <a:buChar char="•"/>
            </a:pPr>
            <a:r>
              <a:rPr lang="en-US" dirty="0">
                <a:latin typeface="Calibri (Body)"/>
              </a:rPr>
              <a:t>Try to resist this impulse and stay connected.</a:t>
            </a:r>
            <a:endParaRPr dirty="0">
              <a:latin typeface="Calibri (Body)"/>
            </a:endParaRPr>
          </a:p>
          <a:p>
            <a:pPr marL="285750" lvl="0" indent="-285750" algn="l" rtl="0">
              <a:spcBef>
                <a:spcPts val="1080"/>
              </a:spcBef>
              <a:spcAft>
                <a:spcPts val="0"/>
              </a:spcAft>
              <a:buSzPts val="2760"/>
              <a:buChar char="•"/>
            </a:pPr>
            <a:r>
              <a:rPr lang="en-US" dirty="0">
                <a:latin typeface="Calibri (Body)"/>
              </a:rPr>
              <a:t>Make time to enjoy being with classmates, friends, and family; try to schedule study breaks that you can take with other people.</a:t>
            </a:r>
            <a:endParaRPr dirty="0">
              <a:latin typeface="Calibri (Body)"/>
            </a:endParaRPr>
          </a:p>
        </p:txBody>
      </p:sp>
      <p:pic>
        <p:nvPicPr>
          <p:cNvPr id="246" name="Google Shape;246;p15"/>
          <p:cNvPicPr preferRelativeResize="0">
            <a:picLocks noGrp="1"/>
          </p:cNvPicPr>
          <p:nvPr>
            <p:ph type="body" idx="2"/>
          </p:nvPr>
        </p:nvPicPr>
        <p:blipFill rotWithShape="1">
          <a:blip r:embed="rId3">
            <a:alphaModFix/>
          </a:blip>
          <a:srcRect/>
          <a:stretch/>
        </p:blipFill>
        <p:spPr>
          <a:xfrm>
            <a:off x="6181725" y="2619049"/>
            <a:ext cx="4718050" cy="319311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6"/>
          <p:cNvSpPr txBox="1">
            <a:spLocks noGrp="1"/>
          </p:cNvSpPr>
          <p:nvPr>
            <p:ph type="title"/>
          </p:nvPr>
        </p:nvSpPr>
        <p:spPr>
          <a:xfrm>
            <a:off x="2683003" y="1159932"/>
            <a:ext cx="6667498"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Slow down and cut out distractions for a while</a:t>
            </a:r>
            <a:br>
              <a:rPr lang="en-US"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52" name="Google Shape;252;p16"/>
          <p:cNvSpPr txBox="1">
            <a:spLocks noGrp="1"/>
          </p:cNvSpPr>
          <p:nvPr>
            <p:ph type="body" idx="1"/>
          </p:nvPr>
        </p:nvSpPr>
        <p:spPr>
          <a:xfrm>
            <a:off x="1298448" y="2560320"/>
            <a:ext cx="4718304" cy="3310128"/>
          </a:xfrm>
          <a:prstGeom prst="rect">
            <a:avLst/>
          </a:prstGeom>
          <a:noFill/>
          <a:ln>
            <a:noFill/>
          </a:ln>
        </p:spPr>
        <p:txBody>
          <a:bodyPr spcFirstLastPara="1" wrap="square" lIns="91425" tIns="45700" rIns="91425" bIns="45700" anchor="t" anchorCtr="0">
            <a:normAutofit/>
          </a:bodyPr>
          <a:lstStyle/>
          <a:p>
            <a:pPr marL="285750" lvl="0" indent="-110490" algn="l" rtl="0">
              <a:spcBef>
                <a:spcPts val="0"/>
              </a:spcBef>
              <a:spcAft>
                <a:spcPts val="0"/>
              </a:spcAft>
              <a:buSzPts val="2760"/>
              <a:buNone/>
            </a:pPr>
            <a:endParaRPr sz="2800" dirty="0">
              <a:latin typeface="Calibri (Body)"/>
            </a:endParaRPr>
          </a:p>
          <a:p>
            <a:pPr marL="0" lvl="0" indent="0" algn="ctr" rtl="0">
              <a:spcBef>
                <a:spcPts val="1080"/>
              </a:spcBef>
              <a:spcAft>
                <a:spcPts val="0"/>
              </a:spcAft>
              <a:buSzPts val="2760"/>
              <a:buNone/>
            </a:pPr>
            <a:endParaRPr sz="2800" dirty="0">
              <a:latin typeface="Calibri (Body)"/>
            </a:endParaRPr>
          </a:p>
          <a:p>
            <a:pPr marL="0" lvl="0" indent="0" algn="ctr" rtl="0">
              <a:spcBef>
                <a:spcPts val="1080"/>
              </a:spcBef>
              <a:spcAft>
                <a:spcPts val="0"/>
              </a:spcAft>
              <a:buSzPts val="2760"/>
              <a:buNone/>
            </a:pPr>
            <a:r>
              <a:rPr lang="en-US" sz="2800" dirty="0">
                <a:latin typeface="Calibri (Body)"/>
              </a:rPr>
              <a:t>Take a break from your phone, email, and social media.</a:t>
            </a:r>
            <a:endParaRPr sz="2800" dirty="0">
              <a:latin typeface="Calibri (Body)"/>
            </a:endParaRPr>
          </a:p>
        </p:txBody>
      </p:sp>
      <p:pic>
        <p:nvPicPr>
          <p:cNvPr id="253" name="Google Shape;253;p16"/>
          <p:cNvPicPr preferRelativeResize="0">
            <a:picLocks noGrp="1"/>
          </p:cNvPicPr>
          <p:nvPr>
            <p:ph type="body" idx="2"/>
          </p:nvPr>
        </p:nvPicPr>
        <p:blipFill rotWithShape="1">
          <a:blip r:embed="rId3">
            <a:alphaModFix/>
          </a:blip>
          <a:srcRect/>
          <a:stretch/>
        </p:blipFill>
        <p:spPr>
          <a:xfrm>
            <a:off x="6181725" y="2781984"/>
            <a:ext cx="4718050" cy="286724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17"/>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Take care of your health</a:t>
            </a:r>
            <a:br>
              <a:rPr lang="en-US"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59" name="Google Shape;259;p17"/>
          <p:cNvSpPr txBox="1">
            <a:spLocks noGrp="1"/>
          </p:cNvSpPr>
          <p:nvPr>
            <p:ph type="body" idx="1"/>
          </p:nvPr>
        </p:nvSpPr>
        <p:spPr>
          <a:xfrm>
            <a:off x="2698115" y="2691552"/>
            <a:ext cx="6795770" cy="3318936"/>
          </a:xfrm>
          <a:prstGeom prst="rect">
            <a:avLst/>
          </a:prstGeom>
          <a:noFill/>
          <a:ln>
            <a:noFill/>
          </a:ln>
        </p:spPr>
        <p:txBody>
          <a:bodyPr spcFirstLastPara="1" wrap="square" lIns="91425" tIns="45700" rIns="91425" bIns="45700" anchor="ctr" anchorCtr="0">
            <a:normAutofit/>
          </a:bodyPr>
          <a:lstStyle/>
          <a:p>
            <a:pPr marL="742950" lvl="1" indent="-285750" algn="l" rtl="0">
              <a:spcBef>
                <a:spcPts val="0"/>
              </a:spcBef>
              <a:spcAft>
                <a:spcPts val="0"/>
              </a:spcAft>
              <a:buSzPts val="2760"/>
              <a:buChar char="•"/>
            </a:pPr>
            <a:r>
              <a:rPr lang="en-US" sz="2400" dirty="0">
                <a:latin typeface="Calibri (Body)"/>
              </a:rPr>
              <a:t>Eat a healthy, well-balanced diet</a:t>
            </a:r>
            <a:endParaRPr dirty="0">
              <a:latin typeface="Calibri (Body)"/>
            </a:endParaRPr>
          </a:p>
          <a:p>
            <a:pPr marL="742950" lvl="1" indent="-285750" algn="l" rtl="0">
              <a:spcBef>
                <a:spcPts val="1080"/>
              </a:spcBef>
              <a:spcAft>
                <a:spcPts val="0"/>
              </a:spcAft>
              <a:buSzPts val="2760"/>
              <a:buChar char="•"/>
            </a:pPr>
            <a:r>
              <a:rPr lang="en-US" sz="2400" dirty="0">
                <a:latin typeface="Calibri (Body)"/>
              </a:rPr>
              <a:t>Exercise regularly</a:t>
            </a:r>
            <a:endParaRPr dirty="0">
              <a:latin typeface="Calibri (Body)"/>
            </a:endParaRPr>
          </a:p>
          <a:p>
            <a:pPr marL="742950" lvl="1" indent="-285750" algn="l" rtl="0">
              <a:spcBef>
                <a:spcPts val="1080"/>
              </a:spcBef>
              <a:spcAft>
                <a:spcPts val="0"/>
              </a:spcAft>
              <a:buSzPts val="2760"/>
              <a:buChar char="•"/>
            </a:pPr>
            <a:r>
              <a:rPr lang="en-US" sz="2400" dirty="0">
                <a:latin typeface="Calibri (Body)"/>
              </a:rPr>
              <a:t>Get plenty of sleep</a:t>
            </a:r>
            <a:endParaRPr dirty="0">
              <a:latin typeface="Calibri (Body)"/>
            </a:endParaRPr>
          </a:p>
          <a:p>
            <a:pPr marL="742950" lvl="1" indent="-285750" algn="l" rtl="0">
              <a:spcBef>
                <a:spcPts val="1080"/>
              </a:spcBef>
              <a:spcAft>
                <a:spcPts val="0"/>
              </a:spcAft>
              <a:buSzPts val="2760"/>
              <a:buChar char="•"/>
            </a:pPr>
            <a:r>
              <a:rPr lang="en-US" sz="2400" dirty="0">
                <a:latin typeface="Calibri (Body)"/>
              </a:rPr>
              <a:t>Try a relaxation technique, such as meditation or yoga, or treat yourself to a massage</a:t>
            </a:r>
            <a:endParaRPr dirty="0">
              <a:latin typeface="Calibri (Body)"/>
            </a:endParaRPr>
          </a:p>
          <a:p>
            <a:pPr marL="742950" lvl="1" indent="-285750" algn="l" rtl="0">
              <a:spcBef>
                <a:spcPts val="1080"/>
              </a:spcBef>
              <a:spcAft>
                <a:spcPts val="0"/>
              </a:spcAft>
              <a:buSzPts val="2760"/>
              <a:buChar char="•"/>
            </a:pPr>
            <a:r>
              <a:rPr lang="en-US" sz="2400" dirty="0">
                <a:latin typeface="Calibri (Body)"/>
              </a:rPr>
              <a:t>Maintain a normal routine</a:t>
            </a:r>
            <a:endParaRPr dirty="0">
              <a:latin typeface="Calibri (Bod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18"/>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Meditation</a:t>
            </a:r>
            <a:endParaRPr dirty="0">
              <a:latin typeface="Calibri" panose="020F0502020204030204" pitchFamily="34" charset="0"/>
              <a:cs typeface="Calibri" panose="020F0502020204030204" pitchFamily="34" charset="0"/>
            </a:endParaRPr>
          </a:p>
        </p:txBody>
      </p:sp>
      <p:pic>
        <p:nvPicPr>
          <p:cNvPr id="265" name="Google Shape;265;p18"/>
          <p:cNvPicPr preferRelativeResize="0">
            <a:picLocks noGrp="1"/>
          </p:cNvPicPr>
          <p:nvPr>
            <p:ph type="body" idx="1"/>
          </p:nvPr>
        </p:nvPicPr>
        <p:blipFill rotWithShape="1">
          <a:blip r:embed="rId3">
            <a:alphaModFix/>
          </a:blip>
          <a:srcRect/>
          <a:stretch/>
        </p:blipFill>
        <p:spPr>
          <a:xfrm>
            <a:off x="3884613" y="2557463"/>
            <a:ext cx="4422775" cy="33178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19"/>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Find support</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271" name="Google Shape;271;p19"/>
          <p:cNvSpPr txBox="1">
            <a:spLocks noGrp="1"/>
          </p:cNvSpPr>
          <p:nvPr>
            <p:ph type="body" idx="1"/>
          </p:nvPr>
        </p:nvSpPr>
        <p:spPr>
          <a:xfrm>
            <a:off x="1793748" y="2687320"/>
            <a:ext cx="4718304" cy="3310128"/>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2600" dirty="0">
                <a:latin typeface="Calibri (Body)"/>
              </a:rPr>
              <a:t>Seek help from a friend, family member, partner, counselor, doctor, or clergy person. </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Having a sympathetic listening ear and talking about your problems and stress really can lighten the burden.</a:t>
            </a:r>
            <a:endParaRPr sz="2600" dirty="0">
              <a:latin typeface="Calibri (Body)"/>
            </a:endParaRPr>
          </a:p>
        </p:txBody>
      </p:sp>
      <p:sp>
        <p:nvSpPr>
          <p:cNvPr id="272" name="Google Shape;272;p19"/>
          <p:cNvSpPr txBox="1">
            <a:spLocks noGrp="1"/>
          </p:cNvSpPr>
          <p:nvPr>
            <p:ph type="body" idx="2"/>
          </p:nvPr>
        </p:nvSpPr>
        <p:spPr>
          <a:xfrm>
            <a:off x="6676644" y="2560320"/>
            <a:ext cx="4718304" cy="3310128"/>
          </a:xfrm>
          <a:prstGeom prst="rect">
            <a:avLst/>
          </a:prstGeom>
          <a:noFill/>
          <a:ln>
            <a:noFill/>
          </a:ln>
        </p:spPr>
        <p:txBody>
          <a:bodyPr spcFirstLastPara="1" wrap="square" lIns="91425" tIns="45700" rIns="91425" bIns="45700" anchor="t" anchorCtr="0">
            <a:normAutofit/>
          </a:bodyPr>
          <a:lstStyle/>
          <a:p>
            <a:pPr marL="285750" lvl="0" indent="-285750" algn="l" rtl="0">
              <a:spcBef>
                <a:spcPts val="1080"/>
              </a:spcBef>
              <a:spcAft>
                <a:spcPts val="0"/>
              </a:spcAft>
              <a:buSzPts val="2760"/>
              <a:buChar char="•"/>
            </a:pPr>
            <a:r>
              <a:rPr lang="en-US" sz="2600" dirty="0">
                <a:latin typeface="Calibri (Body)"/>
              </a:rPr>
              <a:t>Counseling/therapy Center</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Hospital</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Online counseling</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Hotline</a:t>
            </a:r>
            <a:endParaRPr sz="2600" dirty="0">
              <a:latin typeface="Calibri (Body)"/>
            </a:endParaRPr>
          </a:p>
          <a:p>
            <a:pPr marL="285750" lvl="0" indent="-285750" algn="l" rtl="0">
              <a:spcBef>
                <a:spcPts val="1080"/>
              </a:spcBef>
              <a:spcAft>
                <a:spcPts val="0"/>
              </a:spcAft>
              <a:buSzPts val="2760"/>
              <a:buChar char="•"/>
            </a:pPr>
            <a:r>
              <a:rPr lang="en-US" sz="2600" dirty="0">
                <a:latin typeface="Calibri (Body)"/>
              </a:rPr>
              <a:t>Family, Friends, …</a:t>
            </a:r>
            <a:endParaRPr sz="2600" dirty="0">
              <a:latin typeface="Calibri (Bod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0"/>
          <p:cNvSpPr txBox="1">
            <a:spLocks noGrp="1"/>
          </p:cNvSpPr>
          <p:nvPr>
            <p:ph type="title"/>
          </p:nvPr>
        </p:nvSpPr>
        <p:spPr>
          <a:xfrm>
            <a:off x="1141413" y="658761"/>
            <a:ext cx="9905998" cy="704818"/>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ct val="169230"/>
              <a:buFont typeface="Garamond"/>
              <a:buNone/>
            </a:pPr>
            <a:r>
              <a:rPr lang="en-US" sz="2400" dirty="0">
                <a:latin typeface="Calibri (Body)"/>
              </a:rPr>
              <a:t>For example: Free Counseling service from your university</a:t>
            </a:r>
            <a:endParaRPr sz="2400" dirty="0">
              <a:latin typeface="Calibri (Body)"/>
            </a:endParaRPr>
          </a:p>
        </p:txBody>
      </p:sp>
      <p:pic>
        <p:nvPicPr>
          <p:cNvPr id="279" name="Google Shape;279;p20"/>
          <p:cNvPicPr preferRelativeResize="0">
            <a:picLocks noGrp="1"/>
          </p:cNvPicPr>
          <p:nvPr>
            <p:ph type="body" idx="1"/>
          </p:nvPr>
        </p:nvPicPr>
        <p:blipFill rotWithShape="1">
          <a:blip r:embed="rId3">
            <a:alphaModFix/>
          </a:blip>
          <a:srcRect/>
          <a:stretch/>
        </p:blipFill>
        <p:spPr>
          <a:xfrm>
            <a:off x="1862936" y="3743015"/>
            <a:ext cx="2955048" cy="2216286"/>
          </a:xfrm>
          <a:prstGeom prst="rect">
            <a:avLst/>
          </a:prstGeom>
          <a:noFill/>
          <a:ln>
            <a:noFill/>
          </a:ln>
        </p:spPr>
      </p:pic>
      <p:pic>
        <p:nvPicPr>
          <p:cNvPr id="280" name="Google Shape;280;p20"/>
          <p:cNvPicPr preferRelativeResize="0"/>
          <p:nvPr/>
        </p:nvPicPr>
        <p:blipFill rotWithShape="1">
          <a:blip r:embed="rId4">
            <a:alphaModFix/>
          </a:blip>
          <a:srcRect/>
          <a:stretch/>
        </p:blipFill>
        <p:spPr>
          <a:xfrm>
            <a:off x="3186440" y="1573390"/>
            <a:ext cx="5144478" cy="1959813"/>
          </a:xfrm>
          <a:prstGeom prst="rect">
            <a:avLst/>
          </a:prstGeom>
          <a:noFill/>
          <a:ln>
            <a:noFill/>
          </a:ln>
        </p:spPr>
      </p:pic>
      <p:pic>
        <p:nvPicPr>
          <p:cNvPr id="281" name="Google Shape;281;p20"/>
          <p:cNvPicPr preferRelativeResize="0"/>
          <p:nvPr/>
        </p:nvPicPr>
        <p:blipFill rotWithShape="1">
          <a:blip r:embed="rId5">
            <a:alphaModFix/>
          </a:blip>
          <a:srcRect t="12474" b="12473"/>
          <a:stretch/>
        </p:blipFill>
        <p:spPr>
          <a:xfrm>
            <a:off x="6699375" y="3743014"/>
            <a:ext cx="3937725" cy="221628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3"/>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LEARNING OBJECTIVES</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162" name="Google Shape;162;p3"/>
          <p:cNvSpPr txBox="1">
            <a:spLocks noGrp="1"/>
          </p:cNvSpPr>
          <p:nvPr>
            <p:ph type="body" idx="1"/>
          </p:nvPr>
        </p:nvSpPr>
        <p:spPr>
          <a:xfrm>
            <a:off x="2050472" y="2847878"/>
            <a:ext cx="8728364" cy="284634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2760"/>
              <a:buNone/>
            </a:pPr>
            <a:r>
              <a:rPr lang="en-US" sz="2800" b="1" dirty="0">
                <a:latin typeface="Calibri (Body)"/>
              </a:rPr>
              <a:t>By the end of this section, you will be able to:</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Identify sources of stress, particularly for college students</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Describe the symptoms and effects of chronic stress</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List healthy ways of managing stress that fit your current lifestyle</a:t>
            </a:r>
            <a:endParaRPr sz="2800" dirty="0">
              <a:latin typeface="Calibri (Body)"/>
            </a:endParaRPr>
          </a:p>
          <a:p>
            <a:pPr marL="0" lvl="0" indent="0" algn="l" rtl="0">
              <a:spcBef>
                <a:spcPts val="1080"/>
              </a:spcBef>
              <a:spcAft>
                <a:spcPts val="0"/>
              </a:spcAft>
              <a:buSzPts val="2760"/>
              <a:buNone/>
            </a:pPr>
            <a:endParaRPr sz="2800" dirty="0">
              <a:latin typeface="Calibri (Bod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1"/>
          <p:cNvSpPr txBox="1">
            <a:spLocks noGrp="1"/>
          </p:cNvSpPr>
          <p:nvPr>
            <p:ph type="body" idx="4294967295"/>
          </p:nvPr>
        </p:nvSpPr>
        <p:spPr>
          <a:xfrm>
            <a:off x="2441296" y="1939772"/>
            <a:ext cx="7727941" cy="3541712"/>
          </a:xfrm>
          <a:prstGeom prst="rect">
            <a:avLst/>
          </a:prstGeom>
          <a:noFill/>
          <a:ln>
            <a:noFill/>
          </a:ln>
        </p:spPr>
        <p:txBody>
          <a:bodyPr spcFirstLastPara="1" wrap="square" lIns="91425" tIns="45700" rIns="91425" bIns="45700" anchor="t" anchorCtr="0">
            <a:normAutofit/>
          </a:bodyPr>
          <a:lstStyle/>
          <a:p>
            <a:pPr marL="0" lvl="0" indent="0" algn="ctr" rtl="0">
              <a:spcBef>
                <a:spcPts val="0"/>
              </a:spcBef>
              <a:spcAft>
                <a:spcPts val="0"/>
              </a:spcAft>
              <a:buSzPts val="3450"/>
              <a:buNone/>
            </a:pPr>
            <a:r>
              <a:rPr lang="en-US" sz="3000" dirty="0">
                <a:latin typeface="Calibri (Body)"/>
              </a:rPr>
              <a:t>If the self-care techniques listed above aren’t enough and stress is seriously interfering with your studies or life, don’t be afraid to get help. The student health center and college counselors are both good resources.</a:t>
            </a:r>
            <a:endParaRPr sz="3000" dirty="0">
              <a:latin typeface="Calibri (Body)"/>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2"/>
          <p:cNvSpPr/>
          <p:nvPr/>
        </p:nvSpPr>
        <p:spPr>
          <a:xfrm>
            <a:off x="1567352" y="2828445"/>
            <a:ext cx="3337158" cy="13233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Calibri (Body)"/>
                <a:ea typeface="Garamond"/>
                <a:cs typeface="Garamond"/>
                <a:sym typeface="Garamond"/>
              </a:rPr>
              <a:t>Activity: Relaxation</a:t>
            </a:r>
            <a:endParaRPr dirty="0">
              <a:latin typeface="Calibri (Body)"/>
            </a:endParaRPr>
          </a:p>
        </p:txBody>
      </p:sp>
      <p:pic>
        <p:nvPicPr>
          <p:cNvPr id="292" name="Google Shape;292;p22"/>
          <p:cNvPicPr preferRelativeResize="0"/>
          <p:nvPr/>
        </p:nvPicPr>
        <p:blipFill rotWithShape="1">
          <a:blip r:embed="rId3">
            <a:alphaModFix/>
          </a:blip>
          <a:srcRect/>
          <a:stretch/>
        </p:blipFill>
        <p:spPr>
          <a:xfrm>
            <a:off x="5224616" y="1494504"/>
            <a:ext cx="5986923" cy="399128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1026" name="Picture 2" descr="9 mẹo để có một buổi hỏi đáp thành công tuyệt vời | AhaSlides"/>
          <p:cNvPicPr>
            <a:picLocks noChangeAspect="1" noChangeArrowheads="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bwMode="auto">
          <a:xfrm>
            <a:off x="2479965" y="1167059"/>
            <a:ext cx="7181849" cy="474540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4"/>
          <p:cNvSpPr txBox="1">
            <a:spLocks noGrp="1"/>
          </p:cNvSpPr>
          <p:nvPr>
            <p:ph type="body" idx="4294967295"/>
          </p:nvPr>
        </p:nvSpPr>
        <p:spPr>
          <a:xfrm>
            <a:off x="1593900" y="2267088"/>
            <a:ext cx="9004200" cy="2719500"/>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spcBef>
                <a:spcPts val="0"/>
              </a:spcBef>
              <a:spcAft>
                <a:spcPts val="0"/>
              </a:spcAft>
              <a:buSzPts val="2760"/>
              <a:buNone/>
            </a:pPr>
            <a:r>
              <a:rPr lang="en-US" sz="3200" dirty="0">
                <a:latin typeface="Calibri (Body)"/>
              </a:rPr>
              <a:t>Being in control of your life and having realistic expectations about your day­-to-­day challenges are the keys to stress management, which is perhaps the most important ingredient to living a happy, healthy and rewarding life.</a:t>
            </a:r>
          </a:p>
          <a:p>
            <a:pPr marL="0" lvl="0" indent="0" algn="r" rtl="0">
              <a:spcBef>
                <a:spcPts val="0"/>
              </a:spcBef>
              <a:spcAft>
                <a:spcPts val="0"/>
              </a:spcAft>
              <a:buSzPts val="2760"/>
              <a:buNone/>
            </a:pPr>
            <a:r>
              <a:rPr lang="en-US" sz="3200" dirty="0">
                <a:latin typeface="Calibri (Body)"/>
              </a:rPr>
              <a:t>­—</a:t>
            </a:r>
            <a:r>
              <a:rPr lang="en-US" sz="3200" dirty="0" err="1">
                <a:latin typeface="Calibri (Body)"/>
              </a:rPr>
              <a:t>Marilu</a:t>
            </a:r>
            <a:r>
              <a:rPr lang="en-US" sz="3200" dirty="0">
                <a:latin typeface="Calibri (Body)"/>
              </a:rPr>
              <a:t> </a:t>
            </a:r>
            <a:r>
              <a:rPr lang="en-US" sz="3200" dirty="0" err="1">
                <a:latin typeface="Calibri (Body)"/>
              </a:rPr>
              <a:t>Henner</a:t>
            </a:r>
            <a:r>
              <a:rPr lang="en-US" sz="3200" dirty="0">
                <a:latin typeface="Calibri (Body)"/>
              </a:rPr>
              <a:t>, actress</a:t>
            </a:r>
            <a:endParaRPr sz="3200" dirty="0">
              <a:latin typeface="Calibri (Bod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5"/>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Body)"/>
              </a:rPr>
              <a:t>Causes of Stress</a:t>
            </a:r>
            <a:br>
              <a:rPr lang="en-US" b="1" dirty="0">
                <a:latin typeface="Calibri (Body)"/>
              </a:rPr>
            </a:br>
            <a:endParaRPr dirty="0">
              <a:latin typeface="Calibri (Body)"/>
            </a:endParaRPr>
          </a:p>
        </p:txBody>
      </p:sp>
      <p:sp>
        <p:nvSpPr>
          <p:cNvPr id="173" name="Google Shape;173;p5"/>
          <p:cNvSpPr txBox="1">
            <a:spLocks noGrp="1"/>
          </p:cNvSpPr>
          <p:nvPr>
            <p:ph type="body" idx="1"/>
          </p:nvPr>
        </p:nvSpPr>
        <p:spPr>
          <a:xfrm>
            <a:off x="2008908" y="2695477"/>
            <a:ext cx="8887690" cy="331893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2800" dirty="0">
                <a:latin typeface="Calibri (Body)"/>
              </a:rPr>
              <a:t>As a student, you’re probably plenty familiar with the experience of stress—a condition characterized by symptoms of physical or emotional tension.</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What you may not know is that it’s a natural response of the mind and body to a situation in which a person feels threatened or anxious. </a:t>
            </a:r>
            <a:endParaRPr sz="2800" dirty="0">
              <a:latin typeface="Calibri (Bod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6"/>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rgbClr val="262626"/>
              </a:buClr>
              <a:buSzPct val="100000"/>
              <a:buFont typeface="Garamond"/>
              <a:buNone/>
            </a:pPr>
            <a:r>
              <a:rPr lang="en-US" b="1" dirty="0">
                <a:latin typeface="Calibri" panose="020F0502020204030204" pitchFamily="34" charset="0"/>
                <a:cs typeface="Calibri" panose="020F0502020204030204" pitchFamily="34" charset="0"/>
              </a:rPr>
              <a:t>Causes of Stress (cont.)</a:t>
            </a:r>
            <a:br>
              <a:rPr lang="en-US" b="1" dirty="0">
                <a:latin typeface="Calibri" panose="020F0502020204030204" pitchFamily="34" charset="0"/>
                <a:cs typeface="Calibri" panose="020F0502020204030204" pitchFamily="34" charset="0"/>
              </a:rPr>
            </a:br>
            <a:endParaRPr dirty="0">
              <a:latin typeface="Calibri" panose="020F0502020204030204" pitchFamily="34" charset="0"/>
              <a:cs typeface="Calibri" panose="020F0502020204030204" pitchFamily="34" charset="0"/>
            </a:endParaRPr>
          </a:p>
        </p:txBody>
      </p:sp>
      <p:sp>
        <p:nvSpPr>
          <p:cNvPr id="179" name="Google Shape;179;p6"/>
          <p:cNvSpPr txBox="1">
            <a:spLocks noGrp="1"/>
          </p:cNvSpPr>
          <p:nvPr>
            <p:ph type="body" idx="1"/>
          </p:nvPr>
        </p:nvSpPr>
        <p:spPr>
          <a:xfrm>
            <a:off x="1970810" y="2737041"/>
            <a:ext cx="8250379" cy="3318936"/>
          </a:xfrm>
          <a:prstGeom prst="rect">
            <a:avLst/>
          </a:prstGeom>
          <a:noFill/>
          <a:ln>
            <a:noFill/>
          </a:ln>
        </p:spPr>
        <p:txBody>
          <a:bodyPr spcFirstLastPara="1" wrap="square" lIns="91425" tIns="45700" rIns="91425" bIns="45700" anchor="t" anchorCtr="0">
            <a:normAutofit lnSpcReduction="10000"/>
          </a:bodyPr>
          <a:lstStyle/>
          <a:p>
            <a:pPr marL="285750" lvl="0" indent="-285750" algn="l" rtl="0">
              <a:spcBef>
                <a:spcPts val="0"/>
              </a:spcBef>
              <a:spcAft>
                <a:spcPts val="0"/>
              </a:spcAft>
              <a:buSzPts val="2760"/>
              <a:buChar char="•"/>
            </a:pPr>
            <a:r>
              <a:rPr lang="en-US" sz="2800" dirty="0">
                <a:latin typeface="Calibri (Body)"/>
              </a:rPr>
              <a:t>Strong emotions like fear, sadness, or other symptoms of depression are normal, as long as they are temporary and don’t interfere with daily activities.</a:t>
            </a:r>
            <a:endParaRPr sz="2800" dirty="0">
              <a:latin typeface="Calibri (Body)"/>
            </a:endParaRPr>
          </a:p>
          <a:p>
            <a:pPr marL="285750" lvl="0" indent="-285750" algn="l" rtl="0">
              <a:spcBef>
                <a:spcPts val="1080"/>
              </a:spcBef>
              <a:spcAft>
                <a:spcPts val="0"/>
              </a:spcAft>
              <a:buSzPts val="2760"/>
              <a:buChar char="•"/>
            </a:pPr>
            <a:r>
              <a:rPr lang="en-US" sz="2800" dirty="0">
                <a:latin typeface="Calibri (Body)"/>
              </a:rPr>
              <a:t> If these emotions last too long or cause other problems, it’s a different story:</a:t>
            </a:r>
            <a:endParaRPr sz="2800" dirty="0">
              <a:latin typeface="Calibri (Body)"/>
            </a:endParaRPr>
          </a:p>
          <a:p>
            <a:pPr marL="0" lvl="0" indent="0" algn="ctr" rtl="0">
              <a:spcBef>
                <a:spcPts val="1080"/>
              </a:spcBef>
              <a:spcAft>
                <a:spcPts val="0"/>
              </a:spcAft>
              <a:buSzPts val="2760"/>
              <a:buNone/>
            </a:pPr>
            <a:r>
              <a:rPr lang="en-US" sz="2800" b="1" dirty="0">
                <a:solidFill>
                  <a:srgbClr val="1D1D1D"/>
                </a:solidFill>
                <a:latin typeface="Calibri (Body)"/>
              </a:rPr>
              <a:t>Stress make you feel overwhelmed and out of control.</a:t>
            </a:r>
            <a:endParaRPr sz="2800" dirty="0">
              <a:latin typeface="Calibri (Bod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7"/>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Negative stress</a:t>
            </a:r>
            <a:endParaRPr dirty="0">
              <a:latin typeface="Calibri" panose="020F0502020204030204" pitchFamily="34" charset="0"/>
              <a:cs typeface="Calibri" panose="020F0502020204030204" pitchFamily="34" charset="0"/>
            </a:endParaRPr>
          </a:p>
        </p:txBody>
      </p:sp>
      <p:sp>
        <p:nvSpPr>
          <p:cNvPr id="185" name="Google Shape;185;p7"/>
          <p:cNvSpPr txBox="1">
            <a:spLocks noGrp="1"/>
          </p:cNvSpPr>
          <p:nvPr>
            <p:ph type="body" idx="1"/>
          </p:nvPr>
        </p:nvSpPr>
        <p:spPr>
          <a:xfrm>
            <a:off x="2119744" y="2723187"/>
            <a:ext cx="8776854" cy="331893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3200" dirty="0">
                <a:latin typeface="Calibri (Body)"/>
              </a:rPr>
              <a:t>Stress can hit you when you least expect it—before a test, after losing a job, or during conflict in a relationship.</a:t>
            </a:r>
            <a:endParaRPr sz="3200" dirty="0">
              <a:latin typeface="Calibri (Body)"/>
            </a:endParaRPr>
          </a:p>
          <a:p>
            <a:pPr marL="285750" lvl="0" indent="-285750" algn="l" rtl="0">
              <a:spcBef>
                <a:spcPts val="1080"/>
              </a:spcBef>
              <a:spcAft>
                <a:spcPts val="0"/>
              </a:spcAft>
              <a:buSzPts val="2760"/>
              <a:buChar char="•"/>
            </a:pPr>
            <a:r>
              <a:rPr lang="en-US" sz="3200" dirty="0">
                <a:latin typeface="Calibri (Body)"/>
              </a:rPr>
              <a:t>While everyone experiences stress at times, a prolonged bout of it can affect your health and ability to cope with life.</a:t>
            </a:r>
            <a:endParaRPr sz="3200" dirty="0">
              <a:latin typeface="Calibri (Body)"/>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8"/>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Positive Stress</a:t>
            </a:r>
            <a:endParaRPr dirty="0">
              <a:latin typeface="Calibri" panose="020F0502020204030204" pitchFamily="34" charset="0"/>
              <a:cs typeface="Calibri" panose="020F0502020204030204" pitchFamily="34" charset="0"/>
            </a:endParaRPr>
          </a:p>
        </p:txBody>
      </p:sp>
      <p:sp>
        <p:nvSpPr>
          <p:cNvPr id="191" name="Google Shape;191;p8"/>
          <p:cNvSpPr txBox="1">
            <a:spLocks noGrp="1"/>
          </p:cNvSpPr>
          <p:nvPr>
            <p:ph type="body" idx="1"/>
          </p:nvPr>
        </p:nvSpPr>
        <p:spPr>
          <a:xfrm>
            <a:off x="2078181" y="2792460"/>
            <a:ext cx="8624452" cy="3318936"/>
          </a:xfrm>
          <a:prstGeom prst="rect">
            <a:avLst/>
          </a:prstGeom>
          <a:noFill/>
          <a:ln>
            <a:noFill/>
          </a:ln>
        </p:spPr>
        <p:txBody>
          <a:bodyPr spcFirstLastPara="1" wrap="square" lIns="91425" tIns="45700" rIns="91425" bIns="45700" anchor="t" anchorCtr="0">
            <a:normAutofit/>
          </a:bodyPr>
          <a:lstStyle/>
          <a:p>
            <a:pPr marL="285750" lvl="0" indent="-285750" algn="l" rtl="0">
              <a:spcBef>
                <a:spcPts val="0"/>
              </a:spcBef>
              <a:spcAft>
                <a:spcPts val="0"/>
              </a:spcAft>
              <a:buSzPts val="2760"/>
              <a:buChar char="•"/>
            </a:pPr>
            <a:r>
              <a:rPr lang="en-US" sz="3200" dirty="0">
                <a:latin typeface="Calibri (Body)"/>
              </a:rPr>
              <a:t>Stress can be positive </a:t>
            </a:r>
            <a:endParaRPr sz="3200" dirty="0">
              <a:latin typeface="Calibri (Body)"/>
            </a:endParaRPr>
          </a:p>
          <a:p>
            <a:pPr marL="285750" lvl="0" indent="-285750" algn="l" rtl="0">
              <a:spcBef>
                <a:spcPts val="1080"/>
              </a:spcBef>
              <a:spcAft>
                <a:spcPts val="0"/>
              </a:spcAft>
              <a:buSzPts val="2760"/>
              <a:buChar char="•"/>
            </a:pPr>
            <a:r>
              <a:rPr lang="en-US" sz="3200" dirty="0">
                <a:latin typeface="Calibri (Body)"/>
              </a:rPr>
              <a:t>For instance, it can help you develop skills needed to manage potentially challenging or threatening situations in life.</a:t>
            </a:r>
            <a:endParaRPr sz="3200" dirty="0">
              <a:latin typeface="Calibri (Body)"/>
            </a:endParaRPr>
          </a:p>
          <a:p>
            <a:pPr marL="285750" lvl="0" indent="-285750" algn="l" rtl="0">
              <a:spcBef>
                <a:spcPts val="1080"/>
              </a:spcBef>
              <a:spcAft>
                <a:spcPts val="0"/>
              </a:spcAft>
              <a:buSzPts val="2760"/>
              <a:buChar char="•"/>
            </a:pPr>
            <a:r>
              <a:rPr lang="en-US" sz="3200" dirty="0">
                <a:latin typeface="Calibri (Body)"/>
              </a:rPr>
              <a:t>For example: preparing for a holiday trip</a:t>
            </a:r>
            <a:endParaRPr sz="3200" dirty="0">
              <a:latin typeface="Calibri (Body)"/>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9"/>
          <p:cNvSpPr txBox="1">
            <a:spLocks noGrp="1"/>
          </p:cNvSpPr>
          <p:nvPr>
            <p:ph type="title"/>
          </p:nvPr>
        </p:nvSpPr>
        <p:spPr>
          <a:xfrm>
            <a:off x="1219200" y="673941"/>
            <a:ext cx="9906000" cy="1057800"/>
          </a:xfrm>
          <a:prstGeom prst="rect">
            <a:avLst/>
          </a:prstGeom>
          <a:noFill/>
          <a:ln>
            <a:noFill/>
          </a:ln>
        </p:spPr>
        <p:txBody>
          <a:bodyPr spcFirstLastPara="1" wrap="square" lIns="91425" tIns="45700" rIns="91425" bIns="45700" anchor="t" anchorCtr="0">
            <a:normAutofit fontScale="90000"/>
          </a:bodyPr>
          <a:lstStyle/>
          <a:p>
            <a:pPr marL="0" lvl="0" indent="0" algn="ctr" rtl="0">
              <a:spcBef>
                <a:spcPts val="0"/>
              </a:spcBef>
              <a:spcAft>
                <a:spcPts val="0"/>
              </a:spcAft>
              <a:buClr>
                <a:srgbClr val="262626"/>
              </a:buClr>
              <a:buSzPct val="91666"/>
              <a:buFont typeface="Garamond"/>
              <a:buNone/>
            </a:pPr>
            <a:r>
              <a:rPr lang="en-US" b="1" dirty="0">
                <a:latin typeface="Calibri (Body)"/>
              </a:rPr>
              <a:t>Signs and Effects of Stress</a:t>
            </a:r>
            <a:br>
              <a:rPr lang="en-US" b="1" dirty="0">
                <a:latin typeface="Calibri (Body)"/>
              </a:rPr>
            </a:br>
            <a:r>
              <a:rPr lang="en-US" sz="3100" dirty="0">
                <a:latin typeface="Calibri (Body)"/>
              </a:rPr>
              <a:t>common symptoms of stress:</a:t>
            </a:r>
            <a:endParaRPr sz="4800" dirty="0">
              <a:latin typeface="Calibri (Body)"/>
            </a:endParaRPr>
          </a:p>
        </p:txBody>
      </p:sp>
      <p:sp>
        <p:nvSpPr>
          <p:cNvPr id="197" name="Google Shape;197;p9"/>
          <p:cNvSpPr txBox="1">
            <a:spLocks noGrp="1"/>
          </p:cNvSpPr>
          <p:nvPr>
            <p:ph type="body" idx="1"/>
          </p:nvPr>
        </p:nvSpPr>
        <p:spPr>
          <a:xfrm>
            <a:off x="1016719" y="2428239"/>
            <a:ext cx="4878300" cy="3854745"/>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285750" lvl="0" indent="-285750" algn="l" rtl="0">
              <a:spcBef>
                <a:spcPts val="0"/>
              </a:spcBef>
              <a:spcAft>
                <a:spcPts val="0"/>
              </a:spcAft>
              <a:buSzPts val="2300"/>
              <a:buChar char="•"/>
            </a:pPr>
            <a:r>
              <a:rPr lang="en-US" sz="2000" dirty="0">
                <a:latin typeface="Calibri (Body)"/>
              </a:rPr>
              <a:t>Disbelief and shock</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Tension and irritability</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Fear and anxiety about the future</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Difficulty making decisions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Being numb to one’s feelings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Loss of interest in normal activities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Loss of appetite (or increased appetite)</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Nightmares and recurring thoughts about the event</a:t>
            </a:r>
            <a:endParaRPr sz="2000" dirty="0">
              <a:latin typeface="Calibri (Body)"/>
            </a:endParaRPr>
          </a:p>
        </p:txBody>
      </p:sp>
      <p:sp>
        <p:nvSpPr>
          <p:cNvPr id="198" name="Google Shape;198;p9"/>
          <p:cNvSpPr txBox="1">
            <a:spLocks noGrp="1"/>
          </p:cNvSpPr>
          <p:nvPr>
            <p:ph type="body" idx="2"/>
          </p:nvPr>
        </p:nvSpPr>
        <p:spPr>
          <a:xfrm>
            <a:off x="6109855" y="2428239"/>
            <a:ext cx="5472545" cy="3854746"/>
          </a:xfrm>
          <a:prstGeom prst="rect">
            <a:avLst/>
          </a:prstGeom>
          <a:noFill/>
          <a:ln w="9525" cap="flat" cmpd="sng">
            <a:noFill/>
            <a:prstDash val="solid"/>
            <a:round/>
            <a:headEnd type="none" w="sm" len="sm"/>
            <a:tailEnd type="none" w="sm" len="sm"/>
          </a:ln>
        </p:spPr>
        <p:txBody>
          <a:bodyPr spcFirstLastPara="1" wrap="square" lIns="91425" tIns="45700" rIns="91425" bIns="45700" anchor="t" anchorCtr="0">
            <a:noAutofit/>
          </a:bodyPr>
          <a:lstStyle/>
          <a:p>
            <a:pPr marL="285750" lvl="0" indent="-285750" algn="l" rtl="0">
              <a:spcBef>
                <a:spcPts val="0"/>
              </a:spcBef>
              <a:spcAft>
                <a:spcPts val="0"/>
              </a:spcAft>
              <a:buSzPts val="2300"/>
              <a:buChar char="•"/>
            </a:pPr>
            <a:r>
              <a:rPr lang="en-US" sz="2000" dirty="0">
                <a:latin typeface="Calibri (Body)"/>
              </a:rPr>
              <a:t>Anger</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Increased use of alcohol and drugs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Sadness and other symptoms of depression</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Feeling powerless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Crying</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Sleep problems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Headaches, back pains, and stomach problems</a:t>
            </a:r>
            <a:endParaRPr sz="2000" dirty="0">
              <a:latin typeface="Calibri (Body)"/>
            </a:endParaRPr>
          </a:p>
          <a:p>
            <a:pPr marL="285750" lvl="0" indent="-285750" algn="l" rtl="0">
              <a:spcBef>
                <a:spcPts val="1000"/>
              </a:spcBef>
              <a:spcAft>
                <a:spcPts val="0"/>
              </a:spcAft>
              <a:buSzPts val="2300"/>
              <a:buChar char="•"/>
            </a:pPr>
            <a:r>
              <a:rPr lang="en-US" sz="2000" dirty="0">
                <a:latin typeface="Calibri (Body)"/>
              </a:rPr>
              <a:t>Trouble concentrating</a:t>
            </a:r>
            <a:endParaRPr sz="2000" dirty="0">
              <a:latin typeface="Calibri (Body)"/>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7">
                                            <p:txEl>
                                              <p:pRg st="0" end="0"/>
                                            </p:txEl>
                                          </p:spTgt>
                                        </p:tgtEl>
                                        <p:attrNameLst>
                                          <p:attrName>style.visibility</p:attrName>
                                        </p:attrNameLst>
                                      </p:cBhvr>
                                      <p:to>
                                        <p:strVal val="visible"/>
                                      </p:to>
                                    </p:set>
                                    <p:animEffect transition="in" filter="fade">
                                      <p:cBhvr>
                                        <p:cTn id="7" dur="1000"/>
                                        <p:tgtEl>
                                          <p:spTgt spid="197">
                                            <p:txEl>
                                              <p:pRg st="0" end="0"/>
                                            </p:txEl>
                                          </p:spTgt>
                                        </p:tgtEl>
                                      </p:cBhvr>
                                    </p:animEffect>
                                    <p:anim calcmode="lin" valueType="num">
                                      <p:cBhvr>
                                        <p:cTn id="8" dur="1000" fill="hold"/>
                                        <p:tgtEl>
                                          <p:spTgt spid="19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97">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97">
                                            <p:txEl>
                                              <p:pRg st="1" end="1"/>
                                            </p:txEl>
                                          </p:spTgt>
                                        </p:tgtEl>
                                        <p:attrNameLst>
                                          <p:attrName>style.visibility</p:attrName>
                                        </p:attrNameLst>
                                      </p:cBhvr>
                                      <p:to>
                                        <p:strVal val="visible"/>
                                      </p:to>
                                    </p:set>
                                    <p:animEffect transition="in" filter="fade">
                                      <p:cBhvr>
                                        <p:cTn id="12" dur="1000"/>
                                        <p:tgtEl>
                                          <p:spTgt spid="197">
                                            <p:txEl>
                                              <p:pRg st="1" end="1"/>
                                            </p:txEl>
                                          </p:spTgt>
                                        </p:tgtEl>
                                      </p:cBhvr>
                                    </p:animEffect>
                                    <p:anim calcmode="lin" valueType="num">
                                      <p:cBhvr>
                                        <p:cTn id="13" dur="1000" fill="hold"/>
                                        <p:tgtEl>
                                          <p:spTgt spid="197">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197">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97">
                                            <p:txEl>
                                              <p:pRg st="2" end="2"/>
                                            </p:txEl>
                                          </p:spTgt>
                                        </p:tgtEl>
                                        <p:attrNameLst>
                                          <p:attrName>style.visibility</p:attrName>
                                        </p:attrNameLst>
                                      </p:cBhvr>
                                      <p:to>
                                        <p:strVal val="visible"/>
                                      </p:to>
                                    </p:set>
                                    <p:animEffect transition="in" filter="fade">
                                      <p:cBhvr>
                                        <p:cTn id="17" dur="1000"/>
                                        <p:tgtEl>
                                          <p:spTgt spid="197">
                                            <p:txEl>
                                              <p:pRg st="2" end="2"/>
                                            </p:txEl>
                                          </p:spTgt>
                                        </p:tgtEl>
                                      </p:cBhvr>
                                    </p:animEffect>
                                    <p:anim calcmode="lin" valueType="num">
                                      <p:cBhvr>
                                        <p:cTn id="18" dur="1000" fill="hold"/>
                                        <p:tgtEl>
                                          <p:spTgt spid="197">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197">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97">
                                            <p:txEl>
                                              <p:pRg st="3" end="3"/>
                                            </p:txEl>
                                          </p:spTgt>
                                        </p:tgtEl>
                                        <p:attrNameLst>
                                          <p:attrName>style.visibility</p:attrName>
                                        </p:attrNameLst>
                                      </p:cBhvr>
                                      <p:to>
                                        <p:strVal val="visible"/>
                                      </p:to>
                                    </p:set>
                                    <p:animEffect transition="in" filter="fade">
                                      <p:cBhvr>
                                        <p:cTn id="22" dur="1000"/>
                                        <p:tgtEl>
                                          <p:spTgt spid="197">
                                            <p:txEl>
                                              <p:pRg st="3" end="3"/>
                                            </p:txEl>
                                          </p:spTgt>
                                        </p:tgtEl>
                                      </p:cBhvr>
                                    </p:animEffect>
                                    <p:anim calcmode="lin" valueType="num">
                                      <p:cBhvr>
                                        <p:cTn id="23" dur="1000" fill="hold"/>
                                        <p:tgtEl>
                                          <p:spTgt spid="197">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197">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97">
                                            <p:txEl>
                                              <p:pRg st="4" end="4"/>
                                            </p:txEl>
                                          </p:spTgt>
                                        </p:tgtEl>
                                        <p:attrNameLst>
                                          <p:attrName>style.visibility</p:attrName>
                                        </p:attrNameLst>
                                      </p:cBhvr>
                                      <p:to>
                                        <p:strVal val="visible"/>
                                      </p:to>
                                    </p:set>
                                    <p:animEffect transition="in" filter="fade">
                                      <p:cBhvr>
                                        <p:cTn id="27" dur="1000"/>
                                        <p:tgtEl>
                                          <p:spTgt spid="197">
                                            <p:txEl>
                                              <p:pRg st="4" end="4"/>
                                            </p:txEl>
                                          </p:spTgt>
                                        </p:tgtEl>
                                      </p:cBhvr>
                                    </p:animEffect>
                                    <p:anim calcmode="lin" valueType="num">
                                      <p:cBhvr>
                                        <p:cTn id="28" dur="1000" fill="hold"/>
                                        <p:tgtEl>
                                          <p:spTgt spid="197">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197">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97">
                                            <p:txEl>
                                              <p:pRg st="5" end="5"/>
                                            </p:txEl>
                                          </p:spTgt>
                                        </p:tgtEl>
                                        <p:attrNameLst>
                                          <p:attrName>style.visibility</p:attrName>
                                        </p:attrNameLst>
                                      </p:cBhvr>
                                      <p:to>
                                        <p:strVal val="visible"/>
                                      </p:to>
                                    </p:set>
                                    <p:animEffect transition="in" filter="fade">
                                      <p:cBhvr>
                                        <p:cTn id="32" dur="1000"/>
                                        <p:tgtEl>
                                          <p:spTgt spid="197">
                                            <p:txEl>
                                              <p:pRg st="5" end="5"/>
                                            </p:txEl>
                                          </p:spTgt>
                                        </p:tgtEl>
                                      </p:cBhvr>
                                    </p:animEffect>
                                    <p:anim calcmode="lin" valueType="num">
                                      <p:cBhvr>
                                        <p:cTn id="33" dur="1000" fill="hold"/>
                                        <p:tgtEl>
                                          <p:spTgt spid="197">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197">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97">
                                            <p:txEl>
                                              <p:pRg st="6" end="6"/>
                                            </p:txEl>
                                          </p:spTgt>
                                        </p:tgtEl>
                                        <p:attrNameLst>
                                          <p:attrName>style.visibility</p:attrName>
                                        </p:attrNameLst>
                                      </p:cBhvr>
                                      <p:to>
                                        <p:strVal val="visible"/>
                                      </p:to>
                                    </p:set>
                                    <p:animEffect transition="in" filter="fade">
                                      <p:cBhvr>
                                        <p:cTn id="37" dur="1000"/>
                                        <p:tgtEl>
                                          <p:spTgt spid="197">
                                            <p:txEl>
                                              <p:pRg st="6" end="6"/>
                                            </p:txEl>
                                          </p:spTgt>
                                        </p:tgtEl>
                                      </p:cBhvr>
                                    </p:animEffect>
                                    <p:anim calcmode="lin" valueType="num">
                                      <p:cBhvr>
                                        <p:cTn id="38" dur="1000" fill="hold"/>
                                        <p:tgtEl>
                                          <p:spTgt spid="197">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197">
                                            <p:txEl>
                                              <p:pRg st="6" end="6"/>
                                            </p:tx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97">
                                            <p:txEl>
                                              <p:pRg st="7" end="7"/>
                                            </p:txEl>
                                          </p:spTgt>
                                        </p:tgtEl>
                                        <p:attrNameLst>
                                          <p:attrName>style.visibility</p:attrName>
                                        </p:attrNameLst>
                                      </p:cBhvr>
                                      <p:to>
                                        <p:strVal val="visible"/>
                                      </p:to>
                                    </p:set>
                                    <p:animEffect transition="in" filter="fade">
                                      <p:cBhvr>
                                        <p:cTn id="42" dur="1000"/>
                                        <p:tgtEl>
                                          <p:spTgt spid="197">
                                            <p:txEl>
                                              <p:pRg st="7" end="7"/>
                                            </p:txEl>
                                          </p:spTgt>
                                        </p:tgtEl>
                                      </p:cBhvr>
                                    </p:animEffect>
                                    <p:anim calcmode="lin" valueType="num">
                                      <p:cBhvr>
                                        <p:cTn id="43" dur="1000" fill="hold"/>
                                        <p:tgtEl>
                                          <p:spTgt spid="197">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197">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98"/>
                                        </p:tgtEl>
                                        <p:attrNameLst>
                                          <p:attrName>style.visibility</p:attrName>
                                        </p:attrNameLst>
                                      </p:cBhvr>
                                      <p:to>
                                        <p:strVal val="visible"/>
                                      </p:to>
                                    </p:set>
                                    <p:animEffect transition="in" filter="fade">
                                      <p:cBhvr>
                                        <p:cTn id="49" dur="1000"/>
                                        <p:tgtEl>
                                          <p:spTgt spid="198"/>
                                        </p:tgtEl>
                                      </p:cBhvr>
                                    </p:animEffect>
                                    <p:anim calcmode="lin" valueType="num">
                                      <p:cBhvr>
                                        <p:cTn id="50" dur="1000" fill="hold"/>
                                        <p:tgtEl>
                                          <p:spTgt spid="198"/>
                                        </p:tgtEl>
                                        <p:attrNameLst>
                                          <p:attrName>ppt_x</p:attrName>
                                        </p:attrNameLst>
                                      </p:cBhvr>
                                      <p:tavLst>
                                        <p:tav tm="0">
                                          <p:val>
                                            <p:strVal val="#ppt_x"/>
                                          </p:val>
                                        </p:tav>
                                        <p:tav tm="100000">
                                          <p:val>
                                            <p:strVal val="#ppt_x"/>
                                          </p:val>
                                        </p:tav>
                                      </p:tavLst>
                                    </p:anim>
                                    <p:anim calcmode="lin" valueType="num">
                                      <p:cBhvr>
                                        <p:cTn id="51" dur="1000" fill="hold"/>
                                        <p:tgtEl>
                                          <p:spTgt spid="1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7" grpId="0" build="allAtOnce"/>
      <p:bldP spid="19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0"/>
          <p:cNvSpPr txBox="1">
            <a:spLocks noGrp="1"/>
          </p:cNvSpPr>
          <p:nvPr>
            <p:ph type="title"/>
          </p:nvPr>
        </p:nvSpPr>
        <p:spPr>
          <a:xfrm>
            <a:off x="1295402" y="982132"/>
            <a:ext cx="9601196" cy="13038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262626"/>
              </a:buClr>
              <a:buSzPts val="4400"/>
              <a:buFont typeface="Garamond"/>
              <a:buNone/>
            </a:pPr>
            <a:r>
              <a:rPr lang="en-US" dirty="0">
                <a:latin typeface="Calibri" panose="020F0502020204030204" pitchFamily="34" charset="0"/>
                <a:cs typeface="Calibri" panose="020F0502020204030204" pitchFamily="34" charset="0"/>
              </a:rPr>
              <a:t>Chronic Stress </a:t>
            </a:r>
            <a:endParaRPr dirty="0">
              <a:latin typeface="Calibri" panose="020F0502020204030204" pitchFamily="34" charset="0"/>
              <a:cs typeface="Calibri" panose="020F0502020204030204" pitchFamily="34" charset="0"/>
            </a:endParaRPr>
          </a:p>
        </p:txBody>
      </p:sp>
      <p:sp>
        <p:nvSpPr>
          <p:cNvPr id="204" name="Google Shape;204;p10"/>
          <p:cNvSpPr txBox="1">
            <a:spLocks noGrp="1"/>
          </p:cNvSpPr>
          <p:nvPr>
            <p:ph type="body" idx="1"/>
          </p:nvPr>
        </p:nvSpPr>
        <p:spPr>
          <a:xfrm>
            <a:off x="1298448" y="3048000"/>
            <a:ext cx="4718304" cy="2822448"/>
          </a:xfrm>
          <a:prstGeom prst="rect">
            <a:avLst/>
          </a:prstGeom>
          <a:noFill/>
          <a:ln>
            <a:noFill/>
          </a:ln>
        </p:spPr>
        <p:txBody>
          <a:bodyPr spcFirstLastPara="1" wrap="square" lIns="91425" tIns="45700" rIns="91425" bIns="45700" anchor="t" anchorCtr="0">
            <a:normAutofit/>
          </a:bodyPr>
          <a:lstStyle/>
          <a:p>
            <a:pPr marL="0" lvl="0" indent="0" algn="l" rtl="0">
              <a:spcBef>
                <a:spcPts val="1008"/>
              </a:spcBef>
              <a:spcAft>
                <a:spcPts val="0"/>
              </a:spcAft>
              <a:buSzPct val="100256"/>
              <a:buNone/>
            </a:pPr>
            <a:r>
              <a:rPr lang="en-US" sz="2752" dirty="0">
                <a:latin typeface="Calibri (Body)"/>
              </a:rPr>
              <a:t>Can impair your immune system and disrupt almost all of your body’s processes, leading to increased risk of numerous health problems</a:t>
            </a:r>
            <a:endParaRPr sz="2752" dirty="0">
              <a:latin typeface="Calibri (Body)"/>
            </a:endParaRPr>
          </a:p>
        </p:txBody>
      </p:sp>
      <p:sp>
        <p:nvSpPr>
          <p:cNvPr id="205" name="Google Shape;205;p10"/>
          <p:cNvSpPr txBox="1">
            <a:spLocks noGrp="1"/>
          </p:cNvSpPr>
          <p:nvPr>
            <p:ph type="body" idx="2"/>
          </p:nvPr>
        </p:nvSpPr>
        <p:spPr>
          <a:xfrm>
            <a:off x="6181344" y="2560320"/>
            <a:ext cx="4718304" cy="3310128"/>
          </a:xfrm>
          <a:prstGeom prst="rect">
            <a:avLst/>
          </a:prstGeom>
          <a:solidFill>
            <a:srgbClr val="CCFFFF"/>
          </a:solidFill>
          <a:ln>
            <a:noFill/>
          </a:ln>
        </p:spPr>
        <p:txBody>
          <a:bodyPr spcFirstLastPara="1" wrap="square" lIns="91425" tIns="45700" rIns="91425" bIns="45700" anchor="t" anchorCtr="0">
            <a:normAutofit fontScale="85000" lnSpcReduction="10000"/>
          </a:bodyPr>
          <a:lstStyle/>
          <a:p>
            <a:pPr marL="0" lvl="0" indent="0" algn="l" rtl="0">
              <a:spcBef>
                <a:spcPts val="0"/>
              </a:spcBef>
              <a:spcAft>
                <a:spcPts val="0"/>
              </a:spcAft>
              <a:buSzPct val="115000"/>
              <a:buNone/>
            </a:pPr>
            <a:r>
              <a:rPr lang="en-US" b="1" dirty="0">
                <a:latin typeface="Calibri (Body)"/>
              </a:rPr>
              <a:t>Including the following:</a:t>
            </a:r>
            <a:endParaRPr dirty="0">
              <a:latin typeface="Calibri (Body)"/>
            </a:endParaRPr>
          </a:p>
          <a:p>
            <a:pPr marL="285750" lvl="0" indent="-285750" algn="l" rtl="0">
              <a:spcBef>
                <a:spcPts val="1008"/>
              </a:spcBef>
              <a:spcAft>
                <a:spcPts val="0"/>
              </a:spcAft>
              <a:buSzPct val="115000"/>
              <a:buChar char="•"/>
            </a:pPr>
            <a:r>
              <a:rPr lang="en-US" dirty="0">
                <a:latin typeface="Calibri (Body)"/>
              </a:rPr>
              <a:t>Anxiety</a:t>
            </a:r>
            <a:endParaRPr dirty="0">
              <a:latin typeface="Calibri (Body)"/>
            </a:endParaRPr>
          </a:p>
          <a:p>
            <a:pPr marL="285750" lvl="0" indent="-285750" algn="l" rtl="0">
              <a:spcBef>
                <a:spcPts val="1008"/>
              </a:spcBef>
              <a:spcAft>
                <a:spcPts val="0"/>
              </a:spcAft>
              <a:buSzPct val="115000"/>
              <a:buChar char="•"/>
            </a:pPr>
            <a:r>
              <a:rPr lang="en-US" dirty="0">
                <a:latin typeface="Calibri (Body)"/>
              </a:rPr>
              <a:t>Depression</a:t>
            </a:r>
            <a:endParaRPr dirty="0">
              <a:latin typeface="Calibri (Body)"/>
            </a:endParaRPr>
          </a:p>
          <a:p>
            <a:pPr marL="285750" lvl="0" indent="-285750" algn="l" rtl="0">
              <a:spcBef>
                <a:spcPts val="1008"/>
              </a:spcBef>
              <a:spcAft>
                <a:spcPts val="0"/>
              </a:spcAft>
              <a:buSzPct val="115000"/>
              <a:buChar char="•"/>
            </a:pPr>
            <a:r>
              <a:rPr lang="en-US" dirty="0">
                <a:latin typeface="Calibri (Body)"/>
              </a:rPr>
              <a:t>Digestive problems</a:t>
            </a:r>
            <a:endParaRPr dirty="0">
              <a:latin typeface="Calibri (Body)"/>
            </a:endParaRPr>
          </a:p>
          <a:p>
            <a:pPr marL="285750" lvl="0" indent="-285750" algn="l" rtl="0">
              <a:spcBef>
                <a:spcPts val="1008"/>
              </a:spcBef>
              <a:spcAft>
                <a:spcPts val="0"/>
              </a:spcAft>
              <a:buSzPct val="115000"/>
              <a:buChar char="•"/>
            </a:pPr>
            <a:r>
              <a:rPr lang="en-US" dirty="0">
                <a:latin typeface="Calibri (Body)"/>
              </a:rPr>
              <a:t>Heart disease</a:t>
            </a:r>
            <a:endParaRPr dirty="0">
              <a:latin typeface="Calibri (Body)"/>
            </a:endParaRPr>
          </a:p>
          <a:p>
            <a:pPr marL="285750" lvl="0" indent="-285750" algn="l" rtl="0">
              <a:spcBef>
                <a:spcPts val="1008"/>
              </a:spcBef>
              <a:spcAft>
                <a:spcPts val="0"/>
              </a:spcAft>
              <a:buSzPct val="115000"/>
              <a:buChar char="•"/>
            </a:pPr>
            <a:r>
              <a:rPr lang="en-US" dirty="0">
                <a:latin typeface="Calibri (Body)"/>
              </a:rPr>
              <a:t>Sleep problems</a:t>
            </a:r>
            <a:endParaRPr dirty="0">
              <a:latin typeface="Calibri (Body)"/>
            </a:endParaRPr>
          </a:p>
          <a:p>
            <a:pPr marL="285750" lvl="0" indent="-285750" algn="l" rtl="0">
              <a:spcBef>
                <a:spcPts val="1008"/>
              </a:spcBef>
              <a:spcAft>
                <a:spcPts val="0"/>
              </a:spcAft>
              <a:buSzPct val="115000"/>
              <a:buChar char="•"/>
            </a:pPr>
            <a:r>
              <a:rPr lang="en-US" dirty="0">
                <a:latin typeface="Calibri (Body)"/>
              </a:rPr>
              <a:t>Weight gain</a:t>
            </a:r>
            <a:endParaRPr dirty="0">
              <a:latin typeface="Calibri (Body)"/>
            </a:endParaRPr>
          </a:p>
          <a:p>
            <a:pPr marL="285750" lvl="0" indent="-285750" algn="l" rtl="0">
              <a:spcBef>
                <a:spcPts val="1008"/>
              </a:spcBef>
              <a:spcAft>
                <a:spcPts val="0"/>
              </a:spcAft>
              <a:buSzPct val="115000"/>
              <a:buChar char="•"/>
            </a:pPr>
            <a:r>
              <a:rPr lang="en-US" dirty="0">
                <a:latin typeface="Calibri (Body)"/>
              </a:rPr>
              <a:t>Memory and concentration impairment</a:t>
            </a:r>
            <a:endParaRPr dirty="0">
              <a:latin typeface="Calibri (Body)"/>
            </a:endParaRPr>
          </a:p>
          <a:p>
            <a:pPr marL="285750" lvl="0" indent="-136779" algn="l" rtl="0">
              <a:spcBef>
                <a:spcPts val="1008"/>
              </a:spcBef>
              <a:spcAft>
                <a:spcPts val="0"/>
              </a:spcAft>
              <a:buSzPct val="115000"/>
              <a:buNone/>
            </a:pPr>
            <a:endParaRPr dirty="0">
              <a:latin typeface="Calibri (Body)"/>
            </a:endParaRPr>
          </a:p>
        </p:txBody>
      </p:sp>
    </p:spTree>
  </p:cSld>
  <p:clrMapOvr>
    <a:masterClrMapping/>
  </p:clrMapOvr>
</p:sld>
</file>

<file path=ppt/theme/theme1.xml><?xml version="1.0" encoding="utf-8"?>
<a:theme xmlns:a="http://schemas.openxmlformats.org/drawingml/2006/main" name="Organic">
  <a:themeElements>
    <a:clrScheme name="Organic">
      <a:dk1>
        <a:srgbClr val="000000"/>
      </a:dk1>
      <a:lt1>
        <a:srgbClr val="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788</Words>
  <Application>Microsoft Office PowerPoint</Application>
  <PresentationFormat>Widescreen</PresentationFormat>
  <Paragraphs>96</Paragraphs>
  <Slides>22</Slides>
  <Notes>22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22</vt:i4>
      </vt:variant>
    </vt:vector>
  </HeadingPairs>
  <TitlesOfParts>
    <vt:vector size="30" baseType="lpstr">
      <vt:lpstr>Calibri (Body)</vt:lpstr>
      <vt:lpstr>Proxima Nova</vt:lpstr>
      <vt:lpstr>Garamond</vt:lpstr>
      <vt:lpstr>Calibri Light</vt:lpstr>
      <vt:lpstr>Arial</vt:lpstr>
      <vt:lpstr>Calibri</vt:lpstr>
      <vt:lpstr>Organic</vt:lpstr>
      <vt:lpstr>Office Theme</vt:lpstr>
      <vt:lpstr>PowerPoint Presentation</vt:lpstr>
      <vt:lpstr>LEARNING OBJECTIVES </vt:lpstr>
      <vt:lpstr>PowerPoint Presentation</vt:lpstr>
      <vt:lpstr>Causes of Stress </vt:lpstr>
      <vt:lpstr>Causes of Stress (cont.) </vt:lpstr>
      <vt:lpstr>Negative stress</vt:lpstr>
      <vt:lpstr>Positive Stress</vt:lpstr>
      <vt:lpstr>Signs and Effects of Stress common symptoms of stress:</vt:lpstr>
      <vt:lpstr>Chronic Stress </vt:lpstr>
      <vt:lpstr>PowerPoint Presentation</vt:lpstr>
      <vt:lpstr>Ways of Managing Stress </vt:lpstr>
      <vt:lpstr>Avoid drugs and alcohol </vt:lpstr>
      <vt:lpstr>Manage Your Time </vt:lpstr>
      <vt:lpstr>Connect socially </vt:lpstr>
      <vt:lpstr>Slow down and cut out distractions for a while </vt:lpstr>
      <vt:lpstr>Take care of your health </vt:lpstr>
      <vt:lpstr>Meditation</vt:lpstr>
      <vt:lpstr>Find support </vt:lpstr>
      <vt:lpstr>For example: Free Counseling service from your university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STRESS</dc:title>
  <dc:creator>Admin</dc:creator>
  <cp:lastModifiedBy>FNU LNU</cp:lastModifiedBy>
  <cp:revision>20</cp:revision>
  <dcterms:created xsi:type="dcterms:W3CDTF">2021-08-08T12:44:54Z</dcterms:created>
  <dcterms:modified xsi:type="dcterms:W3CDTF">2022-05-20T07:13:16Z</dcterms:modified>
</cp:coreProperties>
</file>